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32"/>
  </p:notesMasterIdLst>
  <p:handoutMasterIdLst>
    <p:handoutMasterId r:id="rId33"/>
  </p:handoutMasterIdLst>
  <p:sldIdLst>
    <p:sldId id="256" r:id="rId5"/>
    <p:sldId id="258" r:id="rId6"/>
    <p:sldId id="257" r:id="rId7"/>
    <p:sldId id="278" r:id="rId8"/>
    <p:sldId id="283" r:id="rId9"/>
    <p:sldId id="311" r:id="rId10"/>
    <p:sldId id="296" r:id="rId11"/>
    <p:sldId id="280" r:id="rId12"/>
    <p:sldId id="312" r:id="rId13"/>
    <p:sldId id="313" r:id="rId14"/>
    <p:sldId id="298" r:id="rId15"/>
    <p:sldId id="310" r:id="rId16"/>
    <p:sldId id="297" r:id="rId17"/>
    <p:sldId id="299" r:id="rId18"/>
    <p:sldId id="288" r:id="rId19"/>
    <p:sldId id="286" r:id="rId20"/>
    <p:sldId id="287" r:id="rId21"/>
    <p:sldId id="302" r:id="rId22"/>
    <p:sldId id="300" r:id="rId23"/>
    <p:sldId id="303" r:id="rId24"/>
    <p:sldId id="307" r:id="rId25"/>
    <p:sldId id="304" r:id="rId26"/>
    <p:sldId id="306" r:id="rId27"/>
    <p:sldId id="308" r:id="rId28"/>
    <p:sldId id="309" r:id="rId29"/>
    <p:sldId id="284" r:id="rId30"/>
    <p:sldId id="271"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98989"/>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992" autoAdjust="0"/>
    <p:restoredTop sz="60966" autoAdjust="0"/>
  </p:normalViewPr>
  <p:slideViewPr>
    <p:cSldViewPr snapToGrid="0">
      <p:cViewPr varScale="1">
        <p:scale>
          <a:sx n="56" d="100"/>
          <a:sy n="56" d="100"/>
        </p:scale>
        <p:origin x="1740" y="268"/>
      </p:cViewPr>
      <p:guideLst/>
    </p:cSldViewPr>
  </p:slideViewPr>
  <p:outlineViewPr>
    <p:cViewPr>
      <p:scale>
        <a:sx n="33" d="100"/>
        <a:sy n="33" d="100"/>
      </p:scale>
      <p:origin x="0" y="-2880"/>
    </p:cViewPr>
  </p:outlineViewPr>
  <p:notesTextViewPr>
    <p:cViewPr>
      <p:scale>
        <a:sx n="1" d="1"/>
        <a:sy n="1" d="1"/>
      </p:scale>
      <p:origin x="0" y="0"/>
    </p:cViewPr>
  </p:notesTextViewPr>
  <p:sorterViewPr>
    <p:cViewPr>
      <p:scale>
        <a:sx n="100" d="100"/>
        <a:sy n="100" d="100"/>
      </p:scale>
      <p:origin x="0" y="0"/>
    </p:cViewPr>
  </p:sorterViewPr>
  <p:notesViewPr>
    <p:cSldViewPr snapToGrid="0">
      <p:cViewPr>
        <p:scale>
          <a:sx n="1" d="2"/>
          <a:sy n="1" d="2"/>
        </p:scale>
        <p:origin x="3403" y="29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E7F456E-01A6-4013-ACA5-F5492591A24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484983A3-9B9B-4D61-97C9-B9E239A3159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56F32FC-4BD9-442A-A8C6-51598C909FE3}" type="datetimeFigureOut">
              <a:rPr lang="en-US" smtClean="0"/>
              <a:t>9/18/2025</a:t>
            </a:fld>
            <a:endParaRPr lang="en-US" dirty="0"/>
          </a:p>
        </p:txBody>
      </p:sp>
      <p:sp>
        <p:nvSpPr>
          <p:cNvPr id="4" name="Footer Placeholder 3">
            <a:extLst>
              <a:ext uri="{FF2B5EF4-FFF2-40B4-BE49-F238E27FC236}">
                <a16:creationId xmlns:a16="http://schemas.microsoft.com/office/drawing/2014/main" id="{5EEABE74-7A97-4D17-8390-42ADD25C33C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B42C1DBD-1052-425E-BF3C-983304BED5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8EEFA9E-C190-4F5C-8394-BD5F1CD55C02}" type="slidenum">
              <a:rPr lang="en-US" smtClean="0"/>
              <a:t>‹#›</a:t>
            </a:fld>
            <a:endParaRPr lang="en-US" dirty="0"/>
          </a:p>
        </p:txBody>
      </p:sp>
    </p:spTree>
    <p:extLst>
      <p:ext uri="{BB962C8B-B14F-4D97-AF65-F5344CB8AC3E}">
        <p14:creationId xmlns:p14="http://schemas.microsoft.com/office/powerpoint/2010/main" val="232480191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6371FA-A98D-41E8-93F4-09945841298A}" type="datetimeFigureOut">
              <a:rPr lang="en-US" smtClean="0"/>
              <a:t>9/18/2025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289C57-55D7-40A4-A101-E74FAC7A092B}" type="slidenum">
              <a:rPr lang="en-US" smtClean="0"/>
              <a:t>‹#›</a:t>
            </a:fld>
            <a:endParaRPr lang="en-US" dirty="0"/>
          </a:p>
        </p:txBody>
      </p:sp>
    </p:spTree>
    <p:extLst>
      <p:ext uri="{BB962C8B-B14F-4D97-AF65-F5344CB8AC3E}">
        <p14:creationId xmlns:p14="http://schemas.microsoft.com/office/powerpoint/2010/main" val="28399023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1</a:t>
            </a:fld>
            <a:endParaRPr lang="en-US" dirty="0"/>
          </a:p>
        </p:txBody>
      </p:sp>
    </p:spTree>
    <p:extLst>
      <p:ext uri="{BB962C8B-B14F-4D97-AF65-F5344CB8AC3E}">
        <p14:creationId xmlns:p14="http://schemas.microsoft.com/office/powerpoint/2010/main" val="17781288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F911D9-1A70-B284-4523-23986CD1A32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0CE3A16-5D33-678A-7550-1C8EEF13068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CB9659C-6E4E-E31E-0671-789EEF07A0FD}"/>
              </a:ext>
            </a:extLst>
          </p:cNvPr>
          <p:cNvSpPr>
            <a:spLocks noGrp="1"/>
          </p:cNvSpPr>
          <p:nvPr>
            <p:ph type="body" idx="1"/>
          </p:nvPr>
        </p:nvSpPr>
        <p:spPr/>
        <p:txBody>
          <a:bodyPr/>
          <a:lstStyle/>
          <a:p>
            <a:r>
              <a:rPr lang="en-US" sz="1200" b="0" kern="1200" dirty="0">
                <a:solidFill>
                  <a:schemeClr val="tx1"/>
                </a:solidFill>
                <a:effectLst/>
                <a:latin typeface="+mn-lt"/>
                <a:ea typeface="+mn-ea"/>
                <a:cs typeface="+mn-cs"/>
              </a:rPr>
              <a:t>&lt;</a:t>
            </a:r>
            <a:r>
              <a:rPr lang="en-US" sz="1200" b="0" kern="1200" dirty="0" err="1">
                <a:solidFill>
                  <a:schemeClr val="tx1"/>
                </a:solidFill>
                <a:effectLst/>
                <a:latin typeface="+mn-lt"/>
                <a:ea typeface="+mn-ea"/>
                <a:cs typeface="+mn-cs"/>
              </a:rPr>
              <a:t>svg</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xmlns</a:t>
            </a:r>
            <a:r>
              <a:rPr lang="en-US" sz="1200" b="0" kern="1200" dirty="0">
                <a:solidFill>
                  <a:schemeClr val="tx1"/>
                </a:solidFill>
                <a:effectLst/>
                <a:latin typeface="+mn-lt"/>
                <a:ea typeface="+mn-ea"/>
                <a:cs typeface="+mn-cs"/>
              </a:rPr>
              <a:t>="http://www.w3.org/2000/svg" width="500" height="500" </a:t>
            </a:r>
            <a:r>
              <a:rPr lang="en-US" sz="1200" b="0" kern="1200" dirty="0" err="1">
                <a:solidFill>
                  <a:schemeClr val="tx1"/>
                </a:solidFill>
                <a:effectLst/>
                <a:latin typeface="+mn-lt"/>
                <a:ea typeface="+mn-ea"/>
                <a:cs typeface="+mn-cs"/>
              </a:rPr>
              <a:t>viewBox</a:t>
            </a:r>
            <a:r>
              <a:rPr lang="en-US" sz="1200" b="0" kern="1200" dirty="0">
                <a:solidFill>
                  <a:schemeClr val="tx1"/>
                </a:solidFill>
                <a:effectLst/>
                <a:latin typeface="+mn-lt"/>
                <a:ea typeface="+mn-ea"/>
                <a:cs typeface="+mn-cs"/>
              </a:rPr>
              <a:t>="0 0 500 500" version="1.1"&gt;</a:t>
            </a:r>
          </a:p>
          <a:p>
            <a:r>
              <a:rPr lang="en-US" sz="1200" b="0" kern="1200" dirty="0">
                <a:solidFill>
                  <a:schemeClr val="tx1"/>
                </a:solidFill>
                <a:effectLst/>
                <a:latin typeface="+mn-lt"/>
                <a:ea typeface="+mn-ea"/>
                <a:cs typeface="+mn-cs"/>
              </a:rPr>
              <a:t>&lt;path d="M100,100 L100,300 L150,300 L150,150 S250,150,150,200</a:t>
            </a:r>
          </a:p>
          <a:p>
            <a:r>
              <a:rPr lang="en-US" sz="1200" b="0" kern="1200" dirty="0">
                <a:solidFill>
                  <a:schemeClr val="tx1"/>
                </a:solidFill>
                <a:effectLst/>
                <a:latin typeface="+mn-lt"/>
                <a:ea typeface="+mn-ea"/>
                <a:cs typeface="+mn-cs"/>
              </a:rPr>
              <a:t>L200,300 L250,300 L200,200 S350,100,100,100" stroke-width="1"</a:t>
            </a:r>
          </a:p>
          <a:p>
            <a:r>
              <a:rPr lang="en-US" sz="1200" b="0" kern="1200" dirty="0">
                <a:solidFill>
                  <a:schemeClr val="tx1"/>
                </a:solidFill>
                <a:effectLst/>
                <a:latin typeface="+mn-lt"/>
                <a:ea typeface="+mn-ea"/>
                <a:cs typeface="+mn-cs"/>
              </a:rPr>
              <a:t>stroke="#003366" fill="#ff77aa"&gt;&lt;/path&gt;</a:t>
            </a:r>
          </a:p>
          <a:p>
            <a:r>
              <a:rPr lang="en-US" sz="1200" b="0" kern="1200" dirty="0">
                <a:solidFill>
                  <a:schemeClr val="tx1"/>
                </a:solidFill>
                <a:effectLst/>
                <a:latin typeface="+mn-lt"/>
                <a:ea typeface="+mn-ea"/>
                <a:cs typeface="+mn-cs"/>
              </a:rPr>
              <a:t>&lt;/</a:t>
            </a:r>
            <a:r>
              <a:rPr lang="en-US" sz="1200" b="0" kern="1200" dirty="0" err="1">
                <a:solidFill>
                  <a:schemeClr val="tx1"/>
                </a:solidFill>
                <a:effectLst/>
                <a:latin typeface="+mn-lt"/>
                <a:ea typeface="+mn-ea"/>
                <a:cs typeface="+mn-cs"/>
              </a:rPr>
              <a:t>svg</a:t>
            </a:r>
            <a:r>
              <a:rPr lang="en-US" sz="1200" b="0" kern="1200" dirty="0">
                <a:solidFill>
                  <a:schemeClr val="tx1"/>
                </a:solidFill>
                <a:effectLst/>
                <a:latin typeface="+mn-lt"/>
                <a:ea typeface="+mn-ea"/>
                <a:cs typeface="+mn-cs"/>
              </a:rPr>
              <a:t>&gt;</a:t>
            </a:r>
          </a:p>
          <a:p>
            <a:endParaRPr lang="en-US" dirty="0"/>
          </a:p>
        </p:txBody>
      </p:sp>
      <p:sp>
        <p:nvSpPr>
          <p:cNvPr id="4" name="Slide Number Placeholder 3">
            <a:extLst>
              <a:ext uri="{FF2B5EF4-FFF2-40B4-BE49-F238E27FC236}">
                <a16:creationId xmlns:a16="http://schemas.microsoft.com/office/drawing/2014/main" id="{E65294A4-BA3E-B81D-13E6-612305821F6A}"/>
              </a:ext>
            </a:extLst>
          </p:cNvPr>
          <p:cNvSpPr>
            <a:spLocks noGrp="1"/>
          </p:cNvSpPr>
          <p:nvPr>
            <p:ph type="sldNum" sz="quarter" idx="5"/>
          </p:nvPr>
        </p:nvSpPr>
        <p:spPr/>
        <p:txBody>
          <a:bodyPr/>
          <a:lstStyle/>
          <a:p>
            <a:fld id="{22289C57-55D7-40A4-A101-E74FAC7A092B}" type="slidenum">
              <a:rPr lang="en-US" smtClean="0"/>
              <a:t>12</a:t>
            </a:fld>
            <a:endParaRPr lang="en-US" dirty="0"/>
          </a:p>
        </p:txBody>
      </p:sp>
    </p:spTree>
    <p:extLst>
      <p:ext uri="{BB962C8B-B14F-4D97-AF65-F5344CB8AC3E}">
        <p14:creationId xmlns:p14="http://schemas.microsoft.com/office/powerpoint/2010/main" val="9673660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B7B331-801A-6196-E1C1-D89680B9649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2C3ED6D-972E-CDA3-1706-3E077E68A65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B1E65E1-BA70-A9E7-A6AE-01DA3EEC107C}"/>
              </a:ext>
            </a:extLst>
          </p:cNvPr>
          <p:cNvSpPr>
            <a:spLocks noGrp="1"/>
          </p:cNvSpPr>
          <p:nvPr>
            <p:ph type="body" idx="1"/>
          </p:nvPr>
        </p:nvSpPr>
        <p:spPr/>
        <p:txBody>
          <a:bodyPr/>
          <a:lstStyle/>
          <a:p>
            <a:r>
              <a:rPr lang="en-US" dirty="0"/>
              <a:t>Let’s look at the </a:t>
            </a:r>
            <a:r>
              <a:rPr lang="en-US" dirty="0" err="1"/>
              <a:t>viewbox</a:t>
            </a:r>
            <a:r>
              <a:rPr lang="en-US" dirty="0"/>
              <a:t> and examples of user units in action. </a:t>
            </a:r>
          </a:p>
        </p:txBody>
      </p:sp>
      <p:sp>
        <p:nvSpPr>
          <p:cNvPr id="4" name="Slide Number Placeholder 3">
            <a:extLst>
              <a:ext uri="{FF2B5EF4-FFF2-40B4-BE49-F238E27FC236}">
                <a16:creationId xmlns:a16="http://schemas.microsoft.com/office/drawing/2014/main" id="{89FDE807-62DF-1FD0-1BA8-13F9A7EA1C6C}"/>
              </a:ext>
            </a:extLst>
          </p:cNvPr>
          <p:cNvSpPr>
            <a:spLocks noGrp="1"/>
          </p:cNvSpPr>
          <p:nvPr>
            <p:ph type="sldNum" sz="quarter" idx="5"/>
          </p:nvPr>
        </p:nvSpPr>
        <p:spPr/>
        <p:txBody>
          <a:bodyPr/>
          <a:lstStyle/>
          <a:p>
            <a:fld id="{22289C57-55D7-40A4-A101-E74FAC7A092B}" type="slidenum">
              <a:rPr lang="en-US" smtClean="0"/>
              <a:t>14</a:t>
            </a:fld>
            <a:endParaRPr lang="en-US" dirty="0"/>
          </a:p>
        </p:txBody>
      </p:sp>
    </p:spTree>
    <p:extLst>
      <p:ext uri="{BB962C8B-B14F-4D97-AF65-F5344CB8AC3E}">
        <p14:creationId xmlns:p14="http://schemas.microsoft.com/office/powerpoint/2010/main" val="40255380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2083F4-C379-9EBC-1BB4-DF53F121AA6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ED0D364-BC66-A61C-52EF-06074880533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265A16B-19B9-B65C-3452-3E6DC3C7E8B8}"/>
              </a:ext>
            </a:extLst>
          </p:cNvPr>
          <p:cNvSpPr>
            <a:spLocks noGrp="1"/>
          </p:cNvSpPr>
          <p:nvPr>
            <p:ph type="body" idx="1"/>
          </p:nvPr>
        </p:nvSpPr>
        <p:spPr/>
        <p:txBody>
          <a:bodyPr/>
          <a:lstStyle/>
          <a:p>
            <a:r>
              <a:rPr lang="en-US" dirty="0"/>
              <a:t>To start to understand the way all this works, let’s ask- </a:t>
            </a:r>
          </a:p>
          <a:p>
            <a:endParaRPr lang="en-US" dirty="0"/>
          </a:p>
          <a:p>
            <a:r>
              <a:rPr lang="en-US" dirty="0"/>
              <a:t>What happens if you double the size of the viewport by doubling the height and width of the SVG element- changing nothing else?</a:t>
            </a:r>
          </a:p>
        </p:txBody>
      </p:sp>
      <p:sp>
        <p:nvSpPr>
          <p:cNvPr id="4" name="Slide Number Placeholder 3">
            <a:extLst>
              <a:ext uri="{FF2B5EF4-FFF2-40B4-BE49-F238E27FC236}">
                <a16:creationId xmlns:a16="http://schemas.microsoft.com/office/drawing/2014/main" id="{92888112-32D3-8EB0-9F2B-D4794F3E8A25}"/>
              </a:ext>
            </a:extLst>
          </p:cNvPr>
          <p:cNvSpPr>
            <a:spLocks noGrp="1"/>
          </p:cNvSpPr>
          <p:nvPr>
            <p:ph type="sldNum" sz="quarter" idx="5"/>
          </p:nvPr>
        </p:nvSpPr>
        <p:spPr/>
        <p:txBody>
          <a:bodyPr/>
          <a:lstStyle/>
          <a:p>
            <a:fld id="{22289C57-55D7-40A4-A101-E74FAC7A092B}" type="slidenum">
              <a:rPr lang="en-US" smtClean="0"/>
              <a:t>15</a:t>
            </a:fld>
            <a:endParaRPr lang="en-US" dirty="0"/>
          </a:p>
        </p:txBody>
      </p:sp>
    </p:spTree>
    <p:extLst>
      <p:ext uri="{BB962C8B-B14F-4D97-AF65-F5344CB8AC3E}">
        <p14:creationId xmlns:p14="http://schemas.microsoft.com/office/powerpoint/2010/main" val="22667126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double the height and width, it doubles in viewport size to 800 x 400 pixels and the image scales accordingly. Since the </a:t>
            </a:r>
            <a:r>
              <a:rPr lang="en-US" dirty="0" err="1"/>
              <a:t>viewBox</a:t>
            </a:r>
            <a:r>
              <a:rPr lang="en-US" dirty="0"/>
              <a:t> and all the underlying coordinates remain the same the image scales up perfectly. </a:t>
            </a:r>
          </a:p>
          <a:p>
            <a:endParaRPr lang="en-US" dirty="0"/>
          </a:p>
          <a:p>
            <a:r>
              <a:rPr lang="en-US" dirty="0"/>
              <a:t>Remember, since the rendering of SVG elements happens in the browser and is calculated based on the instructions in your SVG document and not pre-defined </a:t>
            </a:r>
            <a:r>
              <a:rPr lang="en-US" dirty="0" err="1"/>
              <a:t>pixles</a:t>
            </a:r>
            <a:r>
              <a:rPr lang="en-US" dirty="0"/>
              <a:t> (like a JPG or PNG)  this means that you can double the size of an image just by changing the height and width and it will scale up perfectly. This is one of the best things about SVG.  </a:t>
            </a:r>
          </a:p>
        </p:txBody>
      </p:sp>
      <p:sp>
        <p:nvSpPr>
          <p:cNvPr id="4" name="Slide Number Placeholder 3"/>
          <p:cNvSpPr>
            <a:spLocks noGrp="1"/>
          </p:cNvSpPr>
          <p:nvPr>
            <p:ph type="sldNum" sz="quarter" idx="5"/>
          </p:nvPr>
        </p:nvSpPr>
        <p:spPr/>
        <p:txBody>
          <a:bodyPr/>
          <a:lstStyle/>
          <a:p>
            <a:fld id="{22289C57-55D7-40A4-A101-E74FAC7A092B}" type="slidenum">
              <a:rPr lang="en-US" smtClean="0"/>
              <a:t>16</a:t>
            </a:fld>
            <a:endParaRPr lang="en-US" dirty="0"/>
          </a:p>
        </p:txBody>
      </p:sp>
    </p:spTree>
    <p:extLst>
      <p:ext uri="{BB962C8B-B14F-4D97-AF65-F5344CB8AC3E}">
        <p14:creationId xmlns:p14="http://schemas.microsoft.com/office/powerpoint/2010/main" val="13808189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EA9505-B681-9141-CABC-67F1E31A08F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D08CF99-70E8-891B-FC80-FA9A016A4FF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C9E955E-C3A2-91C5-40E4-931DBB8B81C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0484063-0E40-835A-874F-DDB050C410C9}"/>
              </a:ext>
            </a:extLst>
          </p:cNvPr>
          <p:cNvSpPr>
            <a:spLocks noGrp="1"/>
          </p:cNvSpPr>
          <p:nvPr>
            <p:ph type="sldNum" sz="quarter" idx="5"/>
          </p:nvPr>
        </p:nvSpPr>
        <p:spPr/>
        <p:txBody>
          <a:bodyPr/>
          <a:lstStyle/>
          <a:p>
            <a:fld id="{22289C57-55D7-40A4-A101-E74FAC7A092B}" type="slidenum">
              <a:rPr lang="en-US" smtClean="0"/>
              <a:t>17</a:t>
            </a:fld>
            <a:endParaRPr lang="en-US" dirty="0"/>
          </a:p>
        </p:txBody>
      </p:sp>
    </p:spTree>
    <p:extLst>
      <p:ext uri="{BB962C8B-B14F-4D97-AF65-F5344CB8AC3E}">
        <p14:creationId xmlns:p14="http://schemas.microsoft.com/office/powerpoint/2010/main" val="13971525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831E99-7196-DA7A-03B5-CB67A297498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14A2389-A2E9-1E27-5F56-56CD9C460F4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091DC85-D0A9-A339-DE1E-6F28C190B05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AEDE7A8-2C5D-88F9-F7FC-649B9607E2BE}"/>
              </a:ext>
            </a:extLst>
          </p:cNvPr>
          <p:cNvSpPr>
            <a:spLocks noGrp="1"/>
          </p:cNvSpPr>
          <p:nvPr>
            <p:ph type="sldNum" sz="quarter" idx="5"/>
          </p:nvPr>
        </p:nvSpPr>
        <p:spPr/>
        <p:txBody>
          <a:bodyPr/>
          <a:lstStyle/>
          <a:p>
            <a:fld id="{22289C57-55D7-40A4-A101-E74FAC7A092B}" type="slidenum">
              <a:rPr lang="en-US" smtClean="0"/>
              <a:t>18</a:t>
            </a:fld>
            <a:endParaRPr lang="en-US" dirty="0"/>
          </a:p>
        </p:txBody>
      </p:sp>
    </p:spTree>
    <p:extLst>
      <p:ext uri="{BB962C8B-B14F-4D97-AF65-F5344CB8AC3E}">
        <p14:creationId xmlns:p14="http://schemas.microsoft.com/office/powerpoint/2010/main" val="27251669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6E3934-63A1-863A-FCE9-B61B2492761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D185678-A59B-8563-9A3F-703D9CCBE8A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53AB37E-0099-0561-6648-5DCD72F3A2A7}"/>
              </a:ext>
            </a:extLst>
          </p:cNvPr>
          <p:cNvSpPr>
            <a:spLocks noGrp="1"/>
          </p:cNvSpPr>
          <p:nvPr>
            <p:ph type="body" idx="1"/>
          </p:nvPr>
        </p:nvSpPr>
        <p:spPr/>
        <p:txBody>
          <a:bodyPr/>
          <a:lstStyle/>
          <a:p>
            <a:r>
              <a:rPr lang="en-US" dirty="0"/>
              <a:t>In this example we adjust the </a:t>
            </a:r>
            <a:r>
              <a:rPr lang="en-US" dirty="0" err="1"/>
              <a:t>viewbox</a:t>
            </a:r>
            <a:r>
              <a:rPr lang="en-US" dirty="0"/>
              <a:t> in three different ways. </a:t>
            </a:r>
          </a:p>
          <a:p>
            <a:endParaRPr lang="en-US" dirty="0"/>
          </a:p>
          <a:p>
            <a:r>
              <a:rPr lang="en-US" dirty="0"/>
              <a:t>The first image is the baseline. The origin x and y are set to 0,0 and the height and width match the SVG element’s width (400,200)</a:t>
            </a:r>
          </a:p>
          <a:p>
            <a:endParaRPr lang="en-US" dirty="0"/>
          </a:p>
          <a:p>
            <a:r>
              <a:rPr lang="en-US" dirty="0"/>
              <a:t>The second image offsets the image by negative 25 pixels</a:t>
            </a:r>
          </a:p>
          <a:p>
            <a:endParaRPr lang="en-US" dirty="0"/>
          </a:p>
          <a:p>
            <a:r>
              <a:rPr lang="en-US" dirty="0"/>
              <a:t>The third image offsets the image by a positive 25 pixels</a:t>
            </a:r>
          </a:p>
          <a:p>
            <a:endParaRPr lang="en-US" dirty="0"/>
          </a:p>
          <a:p>
            <a:r>
              <a:rPr lang="en-US" dirty="0"/>
              <a:t>The fourth image sets the origin to 0,0, but changes the </a:t>
            </a:r>
            <a:r>
              <a:rPr lang="en-US" dirty="0" err="1"/>
              <a:t>viewbox</a:t>
            </a:r>
            <a:r>
              <a:rPr lang="en-US" dirty="0"/>
              <a:t> height and width to half of the intrinsic image size (200,100)</a:t>
            </a:r>
          </a:p>
          <a:p>
            <a:endParaRPr lang="en-US" dirty="0"/>
          </a:p>
        </p:txBody>
      </p:sp>
      <p:sp>
        <p:nvSpPr>
          <p:cNvPr id="4" name="Slide Number Placeholder 3">
            <a:extLst>
              <a:ext uri="{FF2B5EF4-FFF2-40B4-BE49-F238E27FC236}">
                <a16:creationId xmlns:a16="http://schemas.microsoft.com/office/drawing/2014/main" id="{9E12A773-ACA1-C146-CE48-4AF4557C72F4}"/>
              </a:ext>
            </a:extLst>
          </p:cNvPr>
          <p:cNvSpPr>
            <a:spLocks noGrp="1"/>
          </p:cNvSpPr>
          <p:nvPr>
            <p:ph type="sldNum" sz="quarter" idx="5"/>
          </p:nvPr>
        </p:nvSpPr>
        <p:spPr/>
        <p:txBody>
          <a:bodyPr/>
          <a:lstStyle/>
          <a:p>
            <a:fld id="{22289C57-55D7-40A4-A101-E74FAC7A092B}" type="slidenum">
              <a:rPr lang="en-US" smtClean="0"/>
              <a:t>19</a:t>
            </a:fld>
            <a:endParaRPr lang="en-US" dirty="0"/>
          </a:p>
        </p:txBody>
      </p:sp>
    </p:spTree>
    <p:extLst>
      <p:ext uri="{BB962C8B-B14F-4D97-AF65-F5344CB8AC3E}">
        <p14:creationId xmlns:p14="http://schemas.microsoft.com/office/powerpoint/2010/main" val="33500729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4CC2DD-F2E3-3D5F-CADB-9B576396329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B1F24E4-4494-A076-F2D3-CFC1E8CB4E4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B81DE6A-4E0A-9D5C-C580-F512B956E0E7}"/>
              </a:ext>
            </a:extLst>
          </p:cNvPr>
          <p:cNvSpPr>
            <a:spLocks noGrp="1"/>
          </p:cNvSpPr>
          <p:nvPr>
            <p:ph type="body" idx="1"/>
          </p:nvPr>
        </p:nvSpPr>
        <p:spPr/>
        <p:txBody>
          <a:bodyPr/>
          <a:lstStyle/>
          <a:p>
            <a:r>
              <a:rPr lang="en-US" dirty="0"/>
              <a:t>This is the baseline the view box is 0 0 400 200. </a:t>
            </a:r>
          </a:p>
        </p:txBody>
      </p:sp>
      <p:sp>
        <p:nvSpPr>
          <p:cNvPr id="4" name="Slide Number Placeholder 3">
            <a:extLst>
              <a:ext uri="{FF2B5EF4-FFF2-40B4-BE49-F238E27FC236}">
                <a16:creationId xmlns:a16="http://schemas.microsoft.com/office/drawing/2014/main" id="{615FF0BE-13F1-9B90-A7C7-A3E96164AD75}"/>
              </a:ext>
            </a:extLst>
          </p:cNvPr>
          <p:cNvSpPr>
            <a:spLocks noGrp="1"/>
          </p:cNvSpPr>
          <p:nvPr>
            <p:ph type="sldNum" sz="quarter" idx="5"/>
          </p:nvPr>
        </p:nvSpPr>
        <p:spPr/>
        <p:txBody>
          <a:bodyPr/>
          <a:lstStyle/>
          <a:p>
            <a:fld id="{22289C57-55D7-40A4-A101-E74FAC7A092B}" type="slidenum">
              <a:rPr lang="en-US" smtClean="0"/>
              <a:t>20</a:t>
            </a:fld>
            <a:endParaRPr lang="en-US" dirty="0"/>
          </a:p>
        </p:txBody>
      </p:sp>
    </p:spTree>
    <p:extLst>
      <p:ext uri="{BB962C8B-B14F-4D97-AF65-F5344CB8AC3E}">
        <p14:creationId xmlns:p14="http://schemas.microsoft.com/office/powerpoint/2010/main" val="7476254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82DAFC-5D3D-1222-37D5-ED04089CF48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F88FC7D-63BA-77EC-E2E1-91F1CD4BF93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8566C59-6333-8D3B-6285-F823CBC17D5E}"/>
              </a:ext>
            </a:extLst>
          </p:cNvPr>
          <p:cNvSpPr>
            <a:spLocks noGrp="1"/>
          </p:cNvSpPr>
          <p:nvPr>
            <p:ph type="body" idx="1"/>
          </p:nvPr>
        </p:nvSpPr>
        <p:spPr/>
        <p:txBody>
          <a:bodyPr/>
          <a:lstStyle/>
          <a:p>
            <a:r>
              <a:rPr lang="en-US" dirty="0"/>
              <a:t>This pushes the origin up to 25x and 25y while keeping the same </a:t>
            </a:r>
            <a:r>
              <a:rPr lang="en-US" dirty="0" err="1"/>
              <a:t>viewbox</a:t>
            </a:r>
            <a:r>
              <a:rPr lang="en-US" dirty="0"/>
              <a:t> height and width. </a:t>
            </a:r>
          </a:p>
        </p:txBody>
      </p:sp>
      <p:sp>
        <p:nvSpPr>
          <p:cNvPr id="4" name="Slide Number Placeholder 3">
            <a:extLst>
              <a:ext uri="{FF2B5EF4-FFF2-40B4-BE49-F238E27FC236}">
                <a16:creationId xmlns:a16="http://schemas.microsoft.com/office/drawing/2014/main" id="{6B9B4E31-200A-69FF-01FF-FFCC43E9093D}"/>
              </a:ext>
            </a:extLst>
          </p:cNvPr>
          <p:cNvSpPr>
            <a:spLocks noGrp="1"/>
          </p:cNvSpPr>
          <p:nvPr>
            <p:ph type="sldNum" sz="quarter" idx="5"/>
          </p:nvPr>
        </p:nvSpPr>
        <p:spPr/>
        <p:txBody>
          <a:bodyPr/>
          <a:lstStyle/>
          <a:p>
            <a:fld id="{22289C57-55D7-40A4-A101-E74FAC7A092B}" type="slidenum">
              <a:rPr lang="en-US" smtClean="0"/>
              <a:t>21</a:t>
            </a:fld>
            <a:endParaRPr lang="en-US" dirty="0"/>
          </a:p>
        </p:txBody>
      </p:sp>
    </p:spTree>
    <p:extLst>
      <p:ext uri="{BB962C8B-B14F-4D97-AF65-F5344CB8AC3E}">
        <p14:creationId xmlns:p14="http://schemas.microsoft.com/office/powerpoint/2010/main" val="12789495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AAA022-6CDD-876A-6C56-6D12C75553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3E74D30-E365-889E-D094-71E298AA7AF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5E9161E-0389-4910-8C0D-F75BC6D3D0F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pushes the origin back to -25x and -25y while keeping the same </a:t>
            </a:r>
            <a:r>
              <a:rPr lang="en-US" dirty="0" err="1"/>
              <a:t>viewbox</a:t>
            </a:r>
            <a:r>
              <a:rPr lang="en-US" dirty="0"/>
              <a:t> height and width. </a:t>
            </a:r>
          </a:p>
          <a:p>
            <a:endParaRPr lang="en-US" dirty="0"/>
          </a:p>
        </p:txBody>
      </p:sp>
      <p:sp>
        <p:nvSpPr>
          <p:cNvPr id="4" name="Slide Number Placeholder 3">
            <a:extLst>
              <a:ext uri="{FF2B5EF4-FFF2-40B4-BE49-F238E27FC236}">
                <a16:creationId xmlns:a16="http://schemas.microsoft.com/office/drawing/2014/main" id="{72467D4F-EEF7-9541-8ECA-6C4D10CAE149}"/>
              </a:ext>
            </a:extLst>
          </p:cNvPr>
          <p:cNvSpPr>
            <a:spLocks noGrp="1"/>
          </p:cNvSpPr>
          <p:nvPr>
            <p:ph type="sldNum" sz="quarter" idx="5"/>
          </p:nvPr>
        </p:nvSpPr>
        <p:spPr/>
        <p:txBody>
          <a:bodyPr/>
          <a:lstStyle/>
          <a:p>
            <a:fld id="{22289C57-55D7-40A4-A101-E74FAC7A092B}" type="slidenum">
              <a:rPr lang="en-US" smtClean="0"/>
              <a:t>22</a:t>
            </a:fld>
            <a:endParaRPr lang="en-US" dirty="0"/>
          </a:p>
        </p:txBody>
      </p:sp>
    </p:spTree>
    <p:extLst>
      <p:ext uri="{BB962C8B-B14F-4D97-AF65-F5344CB8AC3E}">
        <p14:creationId xmlns:p14="http://schemas.microsoft.com/office/powerpoint/2010/main" val="985774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2</a:t>
            </a:fld>
            <a:endParaRPr lang="en-US" dirty="0"/>
          </a:p>
        </p:txBody>
      </p:sp>
    </p:spTree>
    <p:extLst>
      <p:ext uri="{BB962C8B-B14F-4D97-AF65-F5344CB8AC3E}">
        <p14:creationId xmlns:p14="http://schemas.microsoft.com/office/powerpoint/2010/main" val="284395445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9F0DDD-39FF-45BB-E44D-C9ED450EE41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141202B-832C-FA97-F5E8-D6D0370B840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427F304-470E-E866-3FEE-EF27AA9FD797}"/>
              </a:ext>
            </a:extLst>
          </p:cNvPr>
          <p:cNvSpPr>
            <a:spLocks noGrp="1"/>
          </p:cNvSpPr>
          <p:nvPr>
            <p:ph type="body" idx="1"/>
          </p:nvPr>
        </p:nvSpPr>
        <p:spPr/>
        <p:txBody>
          <a:bodyPr/>
          <a:lstStyle/>
          <a:p>
            <a:r>
              <a:rPr lang="en-US" dirty="0"/>
              <a:t>This shrinks the </a:t>
            </a:r>
            <a:r>
              <a:rPr lang="en-US" dirty="0" err="1"/>
              <a:t>viewbox</a:t>
            </a:r>
            <a:r>
              <a:rPr lang="en-US" dirty="0"/>
              <a:t> width by 50%</a:t>
            </a:r>
          </a:p>
        </p:txBody>
      </p:sp>
      <p:sp>
        <p:nvSpPr>
          <p:cNvPr id="4" name="Slide Number Placeholder 3">
            <a:extLst>
              <a:ext uri="{FF2B5EF4-FFF2-40B4-BE49-F238E27FC236}">
                <a16:creationId xmlns:a16="http://schemas.microsoft.com/office/drawing/2014/main" id="{EEB10728-F714-5440-02A0-4ECF19BFF3B7}"/>
              </a:ext>
            </a:extLst>
          </p:cNvPr>
          <p:cNvSpPr>
            <a:spLocks noGrp="1"/>
          </p:cNvSpPr>
          <p:nvPr>
            <p:ph type="sldNum" sz="quarter" idx="5"/>
          </p:nvPr>
        </p:nvSpPr>
        <p:spPr/>
        <p:txBody>
          <a:bodyPr/>
          <a:lstStyle/>
          <a:p>
            <a:fld id="{22289C57-55D7-40A4-A101-E74FAC7A092B}" type="slidenum">
              <a:rPr lang="en-US" smtClean="0"/>
              <a:t>23</a:t>
            </a:fld>
            <a:endParaRPr lang="en-US" dirty="0"/>
          </a:p>
        </p:txBody>
      </p:sp>
    </p:spTree>
    <p:extLst>
      <p:ext uri="{BB962C8B-B14F-4D97-AF65-F5344CB8AC3E}">
        <p14:creationId xmlns:p14="http://schemas.microsoft.com/office/powerpoint/2010/main" val="158359542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6453AE-F91C-7695-198D-E9BEFDBF197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70DD3F2-8EE6-C26C-4803-390677BA0E8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BE482DF-8B7F-49A4-0177-FB4970907EB8}"/>
              </a:ext>
            </a:extLst>
          </p:cNvPr>
          <p:cNvSpPr>
            <a:spLocks noGrp="1"/>
          </p:cNvSpPr>
          <p:nvPr>
            <p:ph type="body" idx="1"/>
          </p:nvPr>
        </p:nvSpPr>
        <p:spPr/>
        <p:txBody>
          <a:bodyPr/>
          <a:lstStyle/>
          <a:p>
            <a:r>
              <a:rPr lang="en-US" dirty="0"/>
              <a:t>This illustrates how the changes we’ve seen change the SVG document. Remember both shapes are defined exactly the same way. </a:t>
            </a:r>
          </a:p>
        </p:txBody>
      </p:sp>
      <p:sp>
        <p:nvSpPr>
          <p:cNvPr id="4" name="Slide Number Placeholder 3">
            <a:extLst>
              <a:ext uri="{FF2B5EF4-FFF2-40B4-BE49-F238E27FC236}">
                <a16:creationId xmlns:a16="http://schemas.microsoft.com/office/drawing/2014/main" id="{F65CFC03-A791-4267-EAE2-F169529D8EF6}"/>
              </a:ext>
            </a:extLst>
          </p:cNvPr>
          <p:cNvSpPr>
            <a:spLocks noGrp="1"/>
          </p:cNvSpPr>
          <p:nvPr>
            <p:ph type="sldNum" sz="quarter" idx="5"/>
          </p:nvPr>
        </p:nvSpPr>
        <p:spPr/>
        <p:txBody>
          <a:bodyPr/>
          <a:lstStyle/>
          <a:p>
            <a:fld id="{22289C57-55D7-40A4-A101-E74FAC7A092B}" type="slidenum">
              <a:rPr lang="en-US" smtClean="0"/>
              <a:t>24</a:t>
            </a:fld>
            <a:endParaRPr lang="en-US" dirty="0"/>
          </a:p>
        </p:txBody>
      </p:sp>
    </p:spTree>
    <p:extLst>
      <p:ext uri="{BB962C8B-B14F-4D97-AF65-F5344CB8AC3E}">
        <p14:creationId xmlns:p14="http://schemas.microsoft.com/office/powerpoint/2010/main" val="19680843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 small demo showing how adjusting the </a:t>
            </a:r>
            <a:r>
              <a:rPr lang="en-US" dirty="0" err="1"/>
              <a:t>viewbox</a:t>
            </a:r>
            <a:r>
              <a:rPr lang="en-US" dirty="0"/>
              <a:t> works. In this example it can bring off-screen content onto the screen</a:t>
            </a:r>
          </a:p>
        </p:txBody>
      </p:sp>
      <p:sp>
        <p:nvSpPr>
          <p:cNvPr id="4" name="Slide Number Placeholder 3"/>
          <p:cNvSpPr>
            <a:spLocks noGrp="1"/>
          </p:cNvSpPr>
          <p:nvPr>
            <p:ph type="sldNum" sz="quarter" idx="5"/>
          </p:nvPr>
        </p:nvSpPr>
        <p:spPr/>
        <p:txBody>
          <a:bodyPr/>
          <a:lstStyle/>
          <a:p>
            <a:fld id="{22289C57-55D7-40A4-A101-E74FAC7A092B}" type="slidenum">
              <a:rPr lang="en-US" smtClean="0"/>
              <a:t>25</a:t>
            </a:fld>
            <a:endParaRPr lang="en-US" dirty="0"/>
          </a:p>
        </p:txBody>
      </p:sp>
    </p:spTree>
    <p:extLst>
      <p:ext uri="{BB962C8B-B14F-4D97-AF65-F5344CB8AC3E}">
        <p14:creationId xmlns:p14="http://schemas.microsoft.com/office/powerpoint/2010/main" val="182209679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26</a:t>
            </a:fld>
            <a:endParaRPr lang="en-US" dirty="0"/>
          </a:p>
        </p:txBody>
      </p:sp>
    </p:spTree>
    <p:extLst>
      <p:ext uri="{BB962C8B-B14F-4D97-AF65-F5344CB8AC3E}">
        <p14:creationId xmlns:p14="http://schemas.microsoft.com/office/powerpoint/2010/main" val="57546547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27</a:t>
            </a:fld>
            <a:endParaRPr lang="en-US" dirty="0"/>
          </a:p>
        </p:txBody>
      </p:sp>
    </p:spTree>
    <p:extLst>
      <p:ext uri="{BB962C8B-B14F-4D97-AF65-F5344CB8AC3E}">
        <p14:creationId xmlns:p14="http://schemas.microsoft.com/office/powerpoint/2010/main" val="7026838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3</a:t>
            </a:fld>
            <a:endParaRPr lang="en-US" dirty="0"/>
          </a:p>
        </p:txBody>
      </p:sp>
    </p:spTree>
    <p:extLst>
      <p:ext uri="{BB962C8B-B14F-4D97-AF65-F5344CB8AC3E}">
        <p14:creationId xmlns:p14="http://schemas.microsoft.com/office/powerpoint/2010/main" val="40404389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By far the most important element in the SVG specification is the path element. </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Path allows you to draw lines and shapes using vectors defined by a series of commands passed</a:t>
            </a:r>
          </a:p>
          <a:p>
            <a:r>
              <a:rPr lang="en-US" sz="1200" b="0" i="0" u="none" strike="noStrike" kern="1200" baseline="0" dirty="0">
                <a:solidFill>
                  <a:schemeClr val="tx1"/>
                </a:solidFill>
                <a:latin typeface="+mn-lt"/>
                <a:ea typeface="+mn-ea"/>
                <a:cs typeface="+mn-cs"/>
              </a:rPr>
              <a:t>in as an argument to the path element’s d attribute.</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One of the biggest roadblocks to early SVG adoption was the lack of a friendly API. Browser support was a bigger issue since you needed the browser to be able to render them, but even with perfect support SVG isn’t the easiest format to work with, using native tools. </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The path element is likely the toughest element to work with in the entire specification. </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The values you might see in a d attribute can be incredibly difficult to read. </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How difficult? The next slide will show the code used to render the S from the SVG logo</a:t>
            </a:r>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4</a:t>
            </a:fld>
            <a:endParaRPr lang="en-US" dirty="0"/>
          </a:p>
        </p:txBody>
      </p:sp>
    </p:spTree>
    <p:extLst>
      <p:ext uri="{BB962C8B-B14F-4D97-AF65-F5344CB8AC3E}">
        <p14:creationId xmlns:p14="http://schemas.microsoft.com/office/powerpoint/2010/main" val="21825226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Without knowing what's going on, that's impossible to parse and even knowing the rules</a:t>
            </a:r>
          </a:p>
          <a:p>
            <a:r>
              <a:rPr lang="en-US" sz="1200" b="0" i="0" u="none" strike="noStrike" kern="1200" baseline="0" dirty="0">
                <a:solidFill>
                  <a:schemeClr val="tx1"/>
                </a:solidFill>
                <a:latin typeface="+mn-lt"/>
                <a:ea typeface="+mn-ea"/>
                <a:cs typeface="+mn-cs"/>
              </a:rPr>
              <a:t>for the d attribute it's difficult to keep track.</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There’s a logic there, which is why you can write tools that make SVG magic happen, but a human is going to have hard time keeping track. </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Let’s look at a simpler example. </a:t>
            </a:r>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5</a:t>
            </a:fld>
            <a:endParaRPr lang="en-US" dirty="0"/>
          </a:p>
        </p:txBody>
      </p:sp>
    </p:spTree>
    <p:extLst>
      <p:ext uri="{BB962C8B-B14F-4D97-AF65-F5344CB8AC3E}">
        <p14:creationId xmlns:p14="http://schemas.microsoft.com/office/powerpoint/2010/main" val="8409867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5BDF05-9FD2-A165-C636-8D50E59C7FA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79F4B35-CE2D-DBC9-0307-47EBCBB77F1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20249FB-F0F3-4670-53B6-B9CB4E0CFC5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1EA2D3F-C7ED-EFC8-EE24-B27A46D09680}"/>
              </a:ext>
            </a:extLst>
          </p:cNvPr>
          <p:cNvSpPr>
            <a:spLocks noGrp="1"/>
          </p:cNvSpPr>
          <p:nvPr>
            <p:ph type="sldNum" sz="quarter" idx="5"/>
          </p:nvPr>
        </p:nvSpPr>
        <p:spPr/>
        <p:txBody>
          <a:bodyPr/>
          <a:lstStyle/>
          <a:p>
            <a:fld id="{22289C57-55D7-40A4-A101-E74FAC7A092B}" type="slidenum">
              <a:rPr lang="en-US" smtClean="0"/>
              <a:t>6</a:t>
            </a:fld>
            <a:endParaRPr lang="en-US" dirty="0"/>
          </a:p>
        </p:txBody>
      </p:sp>
    </p:spTree>
    <p:extLst>
      <p:ext uri="{BB962C8B-B14F-4D97-AF65-F5344CB8AC3E}">
        <p14:creationId xmlns:p14="http://schemas.microsoft.com/office/powerpoint/2010/main" val="40816733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C23F69-5AC2-A2F6-6880-6344E017DDD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730358B-BC5C-8F46-D21C-5951D04A2C9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1C73A09-7EF6-69E0-17E2-39C62679E028}"/>
              </a:ext>
            </a:extLst>
          </p:cNvPr>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Let's look at a simpler example so that you can get your head around the syntax. In this</a:t>
            </a:r>
          </a:p>
          <a:p>
            <a:r>
              <a:rPr lang="en-US" sz="1200" b="0" i="0" u="none" strike="noStrike" kern="1200" baseline="0" dirty="0">
                <a:solidFill>
                  <a:schemeClr val="tx1"/>
                </a:solidFill>
                <a:latin typeface="+mn-lt"/>
                <a:ea typeface="+mn-ea"/>
                <a:cs typeface="+mn-cs"/>
              </a:rPr>
              <a:t>document, we've created a stylized letter R. Here's how to read the instructions of the d</a:t>
            </a:r>
          </a:p>
          <a:p>
            <a:r>
              <a:rPr lang="en-US" sz="1200" b="0" i="0" u="none" strike="noStrike" kern="1200" baseline="0" dirty="0">
                <a:solidFill>
                  <a:schemeClr val="tx1"/>
                </a:solidFill>
                <a:latin typeface="+mn-lt"/>
                <a:ea typeface="+mn-ea"/>
                <a:cs typeface="+mn-cs"/>
              </a:rPr>
              <a:t>attribute.</a:t>
            </a:r>
            <a:endParaRPr lang="en-US" dirty="0"/>
          </a:p>
        </p:txBody>
      </p:sp>
      <p:sp>
        <p:nvSpPr>
          <p:cNvPr id="4" name="Slide Number Placeholder 3">
            <a:extLst>
              <a:ext uri="{FF2B5EF4-FFF2-40B4-BE49-F238E27FC236}">
                <a16:creationId xmlns:a16="http://schemas.microsoft.com/office/drawing/2014/main" id="{0CA50CCE-777C-2DFC-A1FB-5200F7594E5B}"/>
              </a:ext>
            </a:extLst>
          </p:cNvPr>
          <p:cNvSpPr>
            <a:spLocks noGrp="1"/>
          </p:cNvSpPr>
          <p:nvPr>
            <p:ph type="sldNum" sz="quarter" idx="5"/>
          </p:nvPr>
        </p:nvSpPr>
        <p:spPr/>
        <p:txBody>
          <a:bodyPr/>
          <a:lstStyle/>
          <a:p>
            <a:fld id="{22289C57-55D7-40A4-A101-E74FAC7A092B}" type="slidenum">
              <a:rPr lang="en-US" smtClean="0"/>
              <a:t>7</a:t>
            </a:fld>
            <a:endParaRPr lang="en-US" dirty="0"/>
          </a:p>
        </p:txBody>
      </p:sp>
    </p:spTree>
    <p:extLst>
      <p:ext uri="{BB962C8B-B14F-4D97-AF65-F5344CB8AC3E}">
        <p14:creationId xmlns:p14="http://schemas.microsoft.com/office/powerpoint/2010/main" val="28189242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8</a:t>
            </a:fld>
            <a:endParaRPr lang="en-US" dirty="0"/>
          </a:p>
        </p:txBody>
      </p:sp>
    </p:spTree>
    <p:extLst>
      <p:ext uri="{BB962C8B-B14F-4D97-AF65-F5344CB8AC3E}">
        <p14:creationId xmlns:p14="http://schemas.microsoft.com/office/powerpoint/2010/main" val="20661440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&lt;</a:t>
            </a:r>
            <a:r>
              <a:rPr lang="en-US" sz="1200" b="0" kern="1200" dirty="0" err="1">
                <a:solidFill>
                  <a:schemeClr val="tx1"/>
                </a:solidFill>
                <a:effectLst/>
                <a:latin typeface="+mn-lt"/>
                <a:ea typeface="+mn-ea"/>
                <a:cs typeface="+mn-cs"/>
              </a:rPr>
              <a:t>svg</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xmlns</a:t>
            </a:r>
            <a:r>
              <a:rPr lang="en-US" sz="1200" b="0" kern="1200" dirty="0">
                <a:solidFill>
                  <a:schemeClr val="tx1"/>
                </a:solidFill>
                <a:effectLst/>
                <a:latin typeface="+mn-lt"/>
                <a:ea typeface="+mn-ea"/>
                <a:cs typeface="+mn-cs"/>
              </a:rPr>
              <a:t>="http://www.w3.org/2000/svg" width="500" height="500" </a:t>
            </a:r>
            <a:r>
              <a:rPr lang="en-US" sz="1200" b="0" kern="1200" dirty="0" err="1">
                <a:solidFill>
                  <a:schemeClr val="tx1"/>
                </a:solidFill>
                <a:effectLst/>
                <a:latin typeface="+mn-lt"/>
                <a:ea typeface="+mn-ea"/>
                <a:cs typeface="+mn-cs"/>
              </a:rPr>
              <a:t>viewBox</a:t>
            </a:r>
            <a:r>
              <a:rPr lang="en-US" sz="1200" b="0" kern="1200" dirty="0">
                <a:solidFill>
                  <a:schemeClr val="tx1"/>
                </a:solidFill>
                <a:effectLst/>
                <a:latin typeface="+mn-lt"/>
                <a:ea typeface="+mn-ea"/>
                <a:cs typeface="+mn-cs"/>
              </a:rPr>
              <a:t>="0 0 500 500" version="1.1"&gt;</a:t>
            </a:r>
          </a:p>
          <a:p>
            <a:r>
              <a:rPr lang="en-US" sz="1200" b="0" kern="1200" dirty="0">
                <a:solidFill>
                  <a:schemeClr val="tx1"/>
                </a:solidFill>
                <a:effectLst/>
                <a:latin typeface="+mn-lt"/>
                <a:ea typeface="+mn-ea"/>
                <a:cs typeface="+mn-cs"/>
              </a:rPr>
              <a:t>&lt;path d="M100,100 L100,300 L150,300 L150,150 S250,150,150,200</a:t>
            </a:r>
          </a:p>
          <a:p>
            <a:r>
              <a:rPr lang="en-US" sz="1200" b="0" kern="1200" dirty="0">
                <a:solidFill>
                  <a:schemeClr val="tx1"/>
                </a:solidFill>
                <a:effectLst/>
                <a:latin typeface="+mn-lt"/>
                <a:ea typeface="+mn-ea"/>
                <a:cs typeface="+mn-cs"/>
              </a:rPr>
              <a:t>L200,300 L250,300 L200,200 S350,100,100,100" stroke-width="1"</a:t>
            </a:r>
          </a:p>
          <a:p>
            <a:r>
              <a:rPr lang="en-US" sz="1200" b="0" kern="1200" dirty="0">
                <a:solidFill>
                  <a:schemeClr val="tx1"/>
                </a:solidFill>
                <a:effectLst/>
                <a:latin typeface="+mn-lt"/>
                <a:ea typeface="+mn-ea"/>
                <a:cs typeface="+mn-cs"/>
              </a:rPr>
              <a:t>stroke="#003366" fill="#ff77aa"&gt;&lt;/path&gt;</a:t>
            </a:r>
          </a:p>
          <a:p>
            <a:r>
              <a:rPr lang="en-US" sz="1200" b="0" kern="1200" dirty="0">
                <a:solidFill>
                  <a:schemeClr val="tx1"/>
                </a:solidFill>
                <a:effectLst/>
                <a:latin typeface="+mn-lt"/>
                <a:ea typeface="+mn-ea"/>
                <a:cs typeface="+mn-cs"/>
              </a:rPr>
              <a:t>&lt;/</a:t>
            </a:r>
            <a:r>
              <a:rPr lang="en-US" sz="1200" b="0" kern="1200" dirty="0" err="1">
                <a:solidFill>
                  <a:schemeClr val="tx1"/>
                </a:solidFill>
                <a:effectLst/>
                <a:latin typeface="+mn-lt"/>
                <a:ea typeface="+mn-ea"/>
                <a:cs typeface="+mn-cs"/>
              </a:rPr>
              <a:t>svg</a:t>
            </a:r>
            <a:r>
              <a:rPr lang="en-US" sz="1200" b="0" kern="1200" dirty="0">
                <a:solidFill>
                  <a:schemeClr val="tx1"/>
                </a:solidFill>
                <a:effectLst/>
                <a:latin typeface="+mn-lt"/>
                <a:ea typeface="+mn-ea"/>
                <a:cs typeface="+mn-cs"/>
              </a:rPr>
              <a:t>&gt;</a:t>
            </a:r>
          </a:p>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11</a:t>
            </a:fld>
            <a:endParaRPr lang="en-US" dirty="0"/>
          </a:p>
        </p:txBody>
      </p:sp>
    </p:spTree>
    <p:extLst>
      <p:ext uri="{BB962C8B-B14F-4D97-AF65-F5344CB8AC3E}">
        <p14:creationId xmlns:p14="http://schemas.microsoft.com/office/powerpoint/2010/main" val="18549381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441918" y="3329790"/>
            <a:ext cx="4941771" cy="3200400"/>
          </a:xfrm>
        </p:spPr>
        <p:txBody>
          <a:bodyPr anchor="ctr">
            <a:noAutofit/>
          </a:bodyPr>
          <a:lstStyle>
            <a:lvl1pPr algn="l">
              <a:defRPr sz="3600" spc="150" baseline="0"/>
            </a:lvl1pPr>
          </a:lstStyle>
          <a:p>
            <a:r>
              <a:rPr lang="en-US" dirty="0"/>
              <a:t>CLICK TO add title</a:t>
            </a:r>
          </a:p>
        </p:txBody>
      </p:sp>
      <p:pic>
        <p:nvPicPr>
          <p:cNvPr id="8" name="Graphic 7">
            <a:extLst>
              <a:ext uri="{FF2B5EF4-FFF2-40B4-BE49-F238E27FC236}">
                <a16:creationId xmlns:a16="http://schemas.microsoft.com/office/drawing/2014/main" id="{A04F1E16-9A84-4D0E-9706-79C396AF6AE6}"/>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9358" t="23650" b="-1"/>
          <a:stretch/>
        </p:blipFill>
        <p:spPr>
          <a:xfrm>
            <a:off x="0" y="0"/>
            <a:ext cx="9488312" cy="5054323"/>
          </a:xfrm>
          <a:prstGeom prst="rect">
            <a:avLst/>
          </a:prstGeom>
        </p:spPr>
      </p:pic>
    </p:spTree>
    <p:extLst>
      <p:ext uri="{BB962C8B-B14F-4D97-AF65-F5344CB8AC3E}">
        <p14:creationId xmlns:p14="http://schemas.microsoft.com/office/powerpoint/2010/main" val="17768265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able 1">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a:xfrm>
            <a:off x="838201" y="895350"/>
            <a:ext cx="3247662" cy="1917700"/>
          </a:xfrm>
        </p:spPr>
        <p:txBody>
          <a:bodyPr>
            <a:normAutofit/>
          </a:bodyPr>
          <a:lstStyle>
            <a:lvl1pPr algn="l">
              <a:defRPr lang="en-US" sz="2400" kern="1200" spc="150" baseline="0" dirty="0">
                <a:solidFill>
                  <a:schemeClr val="tx1"/>
                </a:solidFill>
                <a:latin typeface="+mj-lt"/>
                <a:ea typeface="+mj-ea"/>
                <a:cs typeface="+mj-cs"/>
              </a:defRPr>
            </a:lvl1pPr>
          </a:lstStyle>
          <a:p>
            <a:r>
              <a:rPr lang="en-US" dirty="0"/>
              <a:t>CLICK TO add title</a:t>
            </a:r>
          </a:p>
        </p:txBody>
      </p:sp>
      <p:sp>
        <p:nvSpPr>
          <p:cNvPr id="3" name="Content Placeholder 3">
            <a:extLst>
              <a:ext uri="{FF2B5EF4-FFF2-40B4-BE49-F238E27FC236}">
                <a16:creationId xmlns:a16="http://schemas.microsoft.com/office/drawing/2014/main" id="{A14C3057-3BCC-F9A2-98D8-17DDB36F1823}"/>
              </a:ext>
            </a:extLst>
          </p:cNvPr>
          <p:cNvSpPr>
            <a:spLocks noGrp="1"/>
          </p:cNvSpPr>
          <p:nvPr>
            <p:ph sz="half" idx="16" hasCustomPrompt="1"/>
          </p:nvPr>
        </p:nvSpPr>
        <p:spPr>
          <a:xfrm>
            <a:off x="838200" y="2813049"/>
            <a:ext cx="3247662" cy="3238499"/>
          </a:xfrm>
        </p:spPr>
        <p:txBody>
          <a:bodyPr tIns="0">
            <a:normAutofit/>
          </a:bodyPr>
          <a:lstStyle>
            <a:lvl1pPr marL="0" indent="0">
              <a:lnSpc>
                <a:spcPct val="100000"/>
              </a:lnSpc>
              <a:buFont typeface="Arial" panose="020B0604020202020204" pitchFamily="34" charset="0"/>
              <a:buNone/>
              <a:defRPr sz="1800" b="0"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52144" indent="-285750">
              <a:lnSpc>
                <a:spcPct val="100000"/>
              </a:lnSpc>
              <a:spcBef>
                <a:spcPts val="1000"/>
              </a:spcBef>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able Placeholder 7">
            <a:extLst>
              <a:ext uri="{FF2B5EF4-FFF2-40B4-BE49-F238E27FC236}">
                <a16:creationId xmlns:a16="http://schemas.microsoft.com/office/drawing/2014/main" id="{C3975522-461E-4D79-B5B9-BF9471B54688}"/>
              </a:ext>
            </a:extLst>
          </p:cNvPr>
          <p:cNvSpPr>
            <a:spLocks noGrp="1"/>
          </p:cNvSpPr>
          <p:nvPr>
            <p:ph type="tbl" sz="quarter" idx="14"/>
          </p:nvPr>
        </p:nvSpPr>
        <p:spPr>
          <a:xfrm>
            <a:off x="4216396" y="895927"/>
            <a:ext cx="7137404" cy="5115889"/>
          </a:xfrm>
        </p:spPr>
        <p:txBody>
          <a:bodyPr>
            <a:normAutofit/>
          </a:bodyPr>
          <a:lstStyle>
            <a:lvl1pPr marL="0" indent="0" algn="ctr">
              <a:buNone/>
              <a:defRPr sz="2000"/>
            </a:lvl1pPr>
          </a:lstStyle>
          <a:p>
            <a:r>
              <a:rPr lang="en-US"/>
              <a:t>Click icon to add table</a:t>
            </a:r>
            <a:endParaRPr lang="en-US" dirty="0"/>
          </a:p>
        </p:txBody>
      </p:sp>
      <p:sp>
        <p:nvSpPr>
          <p:cNvPr id="10" name="Footer Placeholder 4">
            <a:extLst>
              <a:ext uri="{FF2B5EF4-FFF2-40B4-BE49-F238E27FC236}">
                <a16:creationId xmlns:a16="http://schemas.microsoft.com/office/drawing/2014/main" id="{5F91997C-538B-C8B9-14D7-31A1932F69C3}"/>
              </a:ext>
            </a:extLst>
          </p:cNvPr>
          <p:cNvSpPr>
            <a:spLocks noGrp="1"/>
          </p:cNvSpPr>
          <p:nvPr>
            <p:ph type="ftr" sz="quarter" idx="11"/>
          </p:nvPr>
        </p:nvSpPr>
        <p:spPr>
          <a:xfrm>
            <a:off x="731615" y="6356349"/>
            <a:ext cx="3819228" cy="365125"/>
          </a:xfrm>
        </p:spPr>
        <p:txBody>
          <a:bodyPr/>
          <a:lstStyle>
            <a:lvl1pPr algn="l">
              <a:defRPr sz="900"/>
            </a:lvl1pPr>
          </a:lstStyle>
          <a:p>
            <a:r>
              <a:rPr lang="en-US" dirty="0"/>
              <a:t>PRESENTATION TITLE</a:t>
            </a:r>
          </a:p>
        </p:txBody>
      </p:sp>
      <p:sp>
        <p:nvSpPr>
          <p:cNvPr id="11" name="Slide Number Placeholder 5">
            <a:extLst>
              <a:ext uri="{FF2B5EF4-FFF2-40B4-BE49-F238E27FC236}">
                <a16:creationId xmlns:a16="http://schemas.microsoft.com/office/drawing/2014/main" id="{1F777EF4-982E-9337-7E82-31DC723C1273}"/>
              </a:ext>
            </a:extLst>
          </p:cNvPr>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pPr/>
              <a:t>‹#›</a:t>
            </a:fld>
            <a:endParaRPr lang="en-US" dirty="0"/>
          </a:p>
        </p:txBody>
      </p:sp>
      <p:grpSp>
        <p:nvGrpSpPr>
          <p:cNvPr id="14" name="Group 13">
            <a:extLst>
              <a:ext uri="{FF2B5EF4-FFF2-40B4-BE49-F238E27FC236}">
                <a16:creationId xmlns:a16="http://schemas.microsoft.com/office/drawing/2014/main" id="{E34303BA-AFB6-0E22-486F-785994E3B7B1}"/>
              </a:ext>
              <a:ext uri="{C183D7F6-B498-43B3-948B-1728B52AA6E4}">
                <adec:decorative xmlns:adec="http://schemas.microsoft.com/office/drawing/2017/decorative" val="1"/>
              </a:ext>
            </a:extLst>
          </p:cNvPr>
          <p:cNvGrpSpPr/>
          <p:nvPr userDrawn="1"/>
        </p:nvGrpSpPr>
        <p:grpSpPr>
          <a:xfrm>
            <a:off x="0" y="0"/>
            <a:ext cx="2327564" cy="1505528"/>
            <a:chOff x="0" y="0"/>
            <a:chExt cx="2238376" cy="3105150"/>
          </a:xfrm>
        </p:grpSpPr>
        <p:cxnSp>
          <p:nvCxnSpPr>
            <p:cNvPr id="15" name="Straight Connector 14">
              <a:extLst>
                <a:ext uri="{FF2B5EF4-FFF2-40B4-BE49-F238E27FC236}">
                  <a16:creationId xmlns:a16="http://schemas.microsoft.com/office/drawing/2014/main" id="{F66E3A08-02EB-7B54-5089-E7A7F19FD725}"/>
                </a:ext>
              </a:extLst>
            </p:cNvPr>
            <p:cNvCxnSpPr>
              <a:cxnSpLocks/>
            </p:cNvCxnSpPr>
            <p:nvPr userDrawn="1"/>
          </p:nvCxnSpPr>
          <p:spPr>
            <a:xfrm flipH="1">
              <a:off x="0" y="0"/>
              <a:ext cx="1238250" cy="310515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814F9BE5-00B2-ADDF-771C-AB098B36C820}"/>
                </a:ext>
              </a:extLst>
            </p:cNvPr>
            <p:cNvCxnSpPr>
              <a:cxnSpLocks/>
            </p:cNvCxnSpPr>
            <p:nvPr userDrawn="1"/>
          </p:nvCxnSpPr>
          <p:spPr>
            <a:xfrm flipH="1">
              <a:off x="0" y="0"/>
              <a:ext cx="2238376" cy="24765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28081630"/>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nten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838200" y="337192"/>
            <a:ext cx="5655197" cy="1997867"/>
          </a:xfrm>
        </p:spPr>
        <p:txBody>
          <a:bodyPr anchor="b">
            <a:normAutofit/>
          </a:bodyPr>
          <a:lstStyle>
            <a:lvl1pPr>
              <a:defRPr lang="en-US" sz="2800" kern="1200" spc="150" baseline="0" dirty="0">
                <a:solidFill>
                  <a:schemeClr val="tx1"/>
                </a:solidFill>
                <a:latin typeface="+mj-lt"/>
                <a:ea typeface="+mj-ea"/>
                <a:cs typeface="+mj-cs"/>
              </a:defRPr>
            </a:lvl1pPr>
          </a:lstStyle>
          <a:p>
            <a:r>
              <a:rPr lang="en-US" dirty="0"/>
              <a:t>CLICK TO add title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838200" y="2705177"/>
            <a:ext cx="5733772" cy="448990"/>
          </a:xfrm>
        </p:spPr>
        <p:txBody>
          <a:bodyPr anchor="ctr">
            <a:no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hasCustomPrompt="1"/>
          </p:nvPr>
        </p:nvSpPr>
        <p:spPr>
          <a:xfrm>
            <a:off x="838199" y="3154166"/>
            <a:ext cx="5733773" cy="3032733"/>
          </a:xfrm>
        </p:spPr>
        <p:txBody>
          <a:bodyPr>
            <a:normAutofit/>
          </a:bodyPr>
          <a:lstStyle>
            <a:lvl1pPr marL="285750" indent="-285750">
              <a:lnSpc>
                <a:spcPct val="100000"/>
              </a:lnSpc>
              <a:buFont typeface="Arial" panose="020B0604020202020204" pitchFamily="34" charset="0"/>
              <a:buChar char="•"/>
              <a:defRPr sz="1800" spc="50" baseline="0"/>
            </a:lvl1pPr>
            <a:lvl2pPr marL="742950" indent="-285750">
              <a:lnSpc>
                <a:spcPct val="100000"/>
              </a:lnSpc>
              <a:buFont typeface="Arial" panose="020B0604020202020204" pitchFamily="34" charset="0"/>
              <a:buChar char="•"/>
              <a:defRPr sz="1800" spc="50" baseline="0"/>
            </a:lvl2pPr>
            <a:lvl3pPr marL="1200150" indent="-285750">
              <a:lnSpc>
                <a:spcPct val="100000"/>
              </a:lnSpc>
              <a:buFont typeface="Arial" panose="020B0604020202020204" pitchFamily="34" charset="0"/>
              <a:buChar char="•"/>
              <a:defRPr sz="1800" spc="50" baseline="0"/>
            </a:lvl3pPr>
            <a:lvl4pPr marL="1657350" indent="-285750">
              <a:lnSpc>
                <a:spcPct val="100000"/>
              </a:lnSpc>
              <a:buFont typeface="Arial" panose="020B0604020202020204" pitchFamily="34" charset="0"/>
              <a:buChar char="•"/>
              <a:defRPr sz="1800" spc="50" baseline="0"/>
            </a:lvl4pPr>
            <a:lvl5pPr marL="2114550" indent="-285750">
              <a:lnSpc>
                <a:spcPct val="100000"/>
              </a:lnSpc>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7887108" y="2705177"/>
            <a:ext cx="3943627" cy="448989"/>
          </a:xfrm>
        </p:spPr>
        <p:txBody>
          <a:bodyPr anchor="ctr">
            <a:no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7" name="Content Placeholder 3">
            <a:extLst>
              <a:ext uri="{FF2B5EF4-FFF2-40B4-BE49-F238E27FC236}">
                <a16:creationId xmlns:a16="http://schemas.microsoft.com/office/drawing/2014/main" id="{0120DFF5-B64A-9744-4500-1D7BBA19BF1C}"/>
              </a:ext>
            </a:extLst>
          </p:cNvPr>
          <p:cNvSpPr>
            <a:spLocks noGrp="1"/>
          </p:cNvSpPr>
          <p:nvPr>
            <p:ph sz="half" idx="14" hasCustomPrompt="1"/>
          </p:nvPr>
        </p:nvSpPr>
        <p:spPr>
          <a:xfrm>
            <a:off x="7887107" y="3164867"/>
            <a:ext cx="3943627" cy="3032733"/>
          </a:xfrm>
        </p:spPr>
        <p:txBody>
          <a:bodyPr tIns="0">
            <a:normAutofit/>
          </a:bodyPr>
          <a:lstStyle>
            <a:lvl1pPr marL="0" indent="0">
              <a:lnSpc>
                <a:spcPct val="100000"/>
              </a:lnSpc>
              <a:buFont typeface="Arial" panose="020B0604020202020204" pitchFamily="34" charset="0"/>
              <a:buNone/>
              <a:defRPr sz="1800" b="0"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52144" indent="-285750">
              <a:lnSpc>
                <a:spcPct val="100000"/>
              </a:lnSpc>
              <a:spcBef>
                <a:spcPts val="1000"/>
              </a:spcBef>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a:xfrm>
            <a:off x="843986" y="6356350"/>
            <a:ext cx="4114800" cy="365125"/>
          </a:xfrm>
        </p:spPr>
        <p:txBody>
          <a:bodyPr/>
          <a:lstStyle>
            <a:lvl1pPr algn="l">
              <a:defRPr sz="900"/>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pic>
        <p:nvPicPr>
          <p:cNvPr id="13" name="Graphic 12">
            <a:extLst>
              <a:ext uri="{FF2B5EF4-FFF2-40B4-BE49-F238E27FC236}">
                <a16:creationId xmlns:a16="http://schemas.microsoft.com/office/drawing/2014/main" id="{E0588715-35AD-8BE1-A5FC-E28BDD3854A6}"/>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8645" t="319" r="28732" b="73496"/>
          <a:stretch/>
        </p:blipFill>
        <p:spPr>
          <a:xfrm rot="10800000" flipH="1">
            <a:off x="6308436" y="-11"/>
            <a:ext cx="5883564" cy="2366424"/>
          </a:xfrm>
          <a:prstGeom prst="rect">
            <a:avLst/>
          </a:prstGeom>
        </p:spPr>
      </p:pic>
    </p:spTree>
    <p:extLst>
      <p:ext uri="{BB962C8B-B14F-4D97-AF65-F5344CB8AC3E}">
        <p14:creationId xmlns:p14="http://schemas.microsoft.com/office/powerpoint/2010/main" val="24324519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able 2">
    <p:bg>
      <p:bgRef idx="1001">
        <a:schemeClr val="bg1"/>
      </p:bgRef>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544E9C70-0200-3C21-7766-CB9EA5FBFA88}"/>
              </a:ext>
              <a:ext uri="{C183D7F6-B498-43B3-948B-1728B52AA6E4}">
                <adec:decorative xmlns:adec="http://schemas.microsoft.com/office/drawing/2017/decorative" val="1"/>
              </a:ext>
            </a:extLst>
          </p:cNvPr>
          <p:cNvGrpSpPr/>
          <p:nvPr userDrawn="1"/>
        </p:nvGrpSpPr>
        <p:grpSpPr>
          <a:xfrm>
            <a:off x="0" y="0"/>
            <a:ext cx="2590800" cy="1027906"/>
            <a:chOff x="0" y="0"/>
            <a:chExt cx="2590800" cy="1027906"/>
          </a:xfrm>
        </p:grpSpPr>
        <p:cxnSp>
          <p:nvCxnSpPr>
            <p:cNvPr id="11" name="Straight Connector 10">
              <a:extLst>
                <a:ext uri="{FF2B5EF4-FFF2-40B4-BE49-F238E27FC236}">
                  <a16:creationId xmlns:a16="http://schemas.microsoft.com/office/drawing/2014/main" id="{1D5E4B16-2071-DEE9-BE53-F35AFBEFCA57}"/>
                </a:ext>
              </a:extLst>
            </p:cNvPr>
            <p:cNvCxnSpPr>
              <a:cxnSpLocks/>
            </p:cNvCxnSpPr>
            <p:nvPr userDrawn="1"/>
          </p:nvCxnSpPr>
          <p:spPr>
            <a:xfrm flipV="1">
              <a:off x="0" y="0"/>
              <a:ext cx="259080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1CB2B071-0355-D550-18A8-9D515CA16987}"/>
                </a:ext>
              </a:extLst>
            </p:cNvPr>
            <p:cNvCxnSpPr>
              <a:cxnSpLocks/>
            </p:cNvCxnSpPr>
            <p:nvPr userDrawn="1"/>
          </p:nvCxnSpPr>
          <p:spPr>
            <a:xfrm flipH="1">
              <a:off x="0" y="0"/>
              <a:ext cx="704850" cy="10279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a:xfrm>
            <a:off x="838200" y="353550"/>
            <a:ext cx="10515600" cy="1325563"/>
          </a:xfrm>
        </p:spPr>
        <p:txBody>
          <a:bodyPr anchor="b">
            <a:normAutofit/>
          </a:bodyPr>
          <a:lstStyle>
            <a:lvl1pPr algn="ctr">
              <a:defRPr lang="en-US" sz="2800" kern="1200" spc="150" baseline="0" dirty="0">
                <a:solidFill>
                  <a:schemeClr val="tx1"/>
                </a:solidFill>
                <a:latin typeface="+mj-lt"/>
                <a:ea typeface="+mj-ea"/>
                <a:cs typeface="+mj-cs"/>
              </a:defRPr>
            </a:lvl1pPr>
          </a:lstStyle>
          <a:p>
            <a:r>
              <a:rPr lang="en-US" dirty="0"/>
              <a:t>CLICK TO add title</a:t>
            </a:r>
          </a:p>
        </p:txBody>
      </p:sp>
      <p:sp>
        <p:nvSpPr>
          <p:cNvPr id="8" name="Table Placeholder 7">
            <a:extLst>
              <a:ext uri="{FF2B5EF4-FFF2-40B4-BE49-F238E27FC236}">
                <a16:creationId xmlns:a16="http://schemas.microsoft.com/office/drawing/2014/main" id="{C3975522-461E-4D79-B5B9-BF9471B54688}"/>
              </a:ext>
            </a:extLst>
          </p:cNvPr>
          <p:cNvSpPr>
            <a:spLocks noGrp="1"/>
          </p:cNvSpPr>
          <p:nvPr>
            <p:ph type="tbl" sz="quarter" idx="14"/>
          </p:nvPr>
        </p:nvSpPr>
        <p:spPr>
          <a:xfrm>
            <a:off x="838200" y="2111381"/>
            <a:ext cx="10515600" cy="3570963"/>
          </a:xfrm>
        </p:spPr>
        <p:txBody>
          <a:bodyPr>
            <a:normAutofit/>
          </a:bodyPr>
          <a:lstStyle>
            <a:lvl1pPr marL="0" indent="0" algn="ctr">
              <a:buNone/>
              <a:defRPr sz="2000"/>
            </a:lvl1pPr>
          </a:lstStyle>
          <a:p>
            <a:r>
              <a:rPr lang="en-US"/>
              <a:t>Click icon to add table</a:t>
            </a:r>
            <a:endParaRPr lang="en-US" dirty="0"/>
          </a:p>
        </p:txBody>
      </p:sp>
      <p:sp>
        <p:nvSpPr>
          <p:cNvPr id="6" name="Footer Placeholder 4">
            <a:extLst>
              <a:ext uri="{FF2B5EF4-FFF2-40B4-BE49-F238E27FC236}">
                <a16:creationId xmlns:a16="http://schemas.microsoft.com/office/drawing/2014/main" id="{BFB554B2-4C33-2975-9F27-94B8AE71DF13}"/>
              </a:ext>
            </a:extLst>
          </p:cNvPr>
          <p:cNvSpPr>
            <a:spLocks noGrp="1"/>
          </p:cNvSpPr>
          <p:nvPr>
            <p:ph type="ftr" sz="quarter" idx="11"/>
          </p:nvPr>
        </p:nvSpPr>
        <p:spPr>
          <a:xfrm>
            <a:off x="838200" y="6356349"/>
            <a:ext cx="3819228" cy="365125"/>
          </a:xfrm>
        </p:spPr>
        <p:txBody>
          <a:bodyPr/>
          <a:lstStyle>
            <a:lvl1pPr algn="l">
              <a:defRPr sz="900"/>
            </a:lvl1pPr>
          </a:lstStyle>
          <a:p>
            <a:r>
              <a:rPr lang="en-US" dirty="0"/>
              <a:t>PRESENTATION TITLE</a:t>
            </a:r>
          </a:p>
        </p:txBody>
      </p:sp>
      <p:sp>
        <p:nvSpPr>
          <p:cNvPr id="7" name="Slide Number Placeholder 5">
            <a:extLst>
              <a:ext uri="{FF2B5EF4-FFF2-40B4-BE49-F238E27FC236}">
                <a16:creationId xmlns:a16="http://schemas.microsoft.com/office/drawing/2014/main" id="{503C6776-E983-2BA3-1054-75996FE0FD22}"/>
              </a:ext>
            </a:extLst>
          </p:cNvPr>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3370680036"/>
      </p:ext>
    </p:extLst>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4267200" y="1615736"/>
            <a:ext cx="4179570" cy="1524735"/>
          </a:xfrm>
        </p:spPr>
        <p:txBody>
          <a:bodyPr anchor="b">
            <a:noAutofit/>
          </a:bodyPr>
          <a:lstStyle>
            <a:lvl1pPr algn="l">
              <a:defRPr sz="3600" spc="150" baseline="0">
                <a:solidFill>
                  <a:schemeClr val="bg1"/>
                </a:solidFill>
              </a:defRPr>
            </a:lvl1pPr>
          </a:lstStyle>
          <a:p>
            <a:r>
              <a:rPr lang="en-US" dirty="0"/>
              <a:t>CLICK TO add title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hasCustomPrompt="1"/>
          </p:nvPr>
        </p:nvSpPr>
        <p:spPr>
          <a:xfrm>
            <a:off x="4267200" y="3238103"/>
            <a:ext cx="4179570" cy="2850181"/>
          </a:xfrm>
        </p:spPr>
        <p:txBody>
          <a:bodyPr>
            <a:normAutofit/>
          </a:bodyPr>
          <a:lstStyle>
            <a:lvl1pPr marL="0" indent="0" algn="l">
              <a:lnSpc>
                <a:spcPct val="150000"/>
              </a:lnSpc>
              <a:buNone/>
              <a:defRPr sz="1800" spc="5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pic>
        <p:nvPicPr>
          <p:cNvPr id="6" name="Graphic 5">
            <a:extLst>
              <a:ext uri="{FF2B5EF4-FFF2-40B4-BE49-F238E27FC236}">
                <a16:creationId xmlns:a16="http://schemas.microsoft.com/office/drawing/2014/main" id="{ED3361C9-310A-4255-A94E-B77588962DA5}"/>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3176938" cy="6858000"/>
          </a:xfrm>
          <a:prstGeom prst="rect">
            <a:avLst/>
          </a:prstGeom>
        </p:spPr>
      </p:pic>
      <p:sp>
        <p:nvSpPr>
          <p:cNvPr id="10" name="Footer Placeholder 7">
            <a:extLst>
              <a:ext uri="{FF2B5EF4-FFF2-40B4-BE49-F238E27FC236}">
                <a16:creationId xmlns:a16="http://schemas.microsoft.com/office/drawing/2014/main" id="{6026D44C-0B39-4DE1-A0FC-5615DDAAE3CE}"/>
              </a:ext>
            </a:extLst>
          </p:cNvPr>
          <p:cNvSpPr>
            <a:spLocks noGrp="1"/>
          </p:cNvSpPr>
          <p:nvPr>
            <p:ph type="ftr" sz="quarter" idx="11"/>
          </p:nvPr>
        </p:nvSpPr>
        <p:spPr>
          <a:xfrm>
            <a:off x="4267200" y="6356350"/>
            <a:ext cx="4179570" cy="365125"/>
          </a:xfrm>
        </p:spPr>
        <p:txBody>
          <a:bodyPr/>
          <a:lstStyle>
            <a:lvl1pPr algn="l">
              <a:defRPr sz="900"/>
            </a:lvl1pPr>
          </a:lstStyle>
          <a:p>
            <a:r>
              <a:rPr lang="en-US" dirty="0"/>
              <a:t>PRESENTATION TITLE</a:t>
            </a:r>
          </a:p>
        </p:txBody>
      </p:sp>
      <p:sp>
        <p:nvSpPr>
          <p:cNvPr id="11" name="Slide Number Placeholder 8">
            <a:extLst>
              <a:ext uri="{FF2B5EF4-FFF2-40B4-BE49-F238E27FC236}">
                <a16:creationId xmlns:a16="http://schemas.microsoft.com/office/drawing/2014/main" id="{0F8222B4-B618-42C4-8BDB-D2E4DF2F22C3}"/>
              </a:ext>
            </a:extLst>
          </p:cNvPr>
          <p:cNvSpPr>
            <a:spLocks noGrp="1"/>
          </p:cNvSpPr>
          <p:nvPr>
            <p:ph type="sldNum" sz="quarter" idx="12"/>
          </p:nvPr>
        </p:nvSpPr>
        <p:spPr>
          <a:xfrm>
            <a:off x="9579428" y="6356350"/>
            <a:ext cx="1774371"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12911404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Agenda">
    <p:bg>
      <p:bgPr>
        <a:solidFill>
          <a:schemeClr val="tx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D514C6BF-376E-43E8-881D-2E767426990A}"/>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8301" r="28341" b="23071"/>
          <a:stretch/>
        </p:blipFill>
        <p:spPr>
          <a:xfrm>
            <a:off x="4229100" y="0"/>
            <a:ext cx="7962901" cy="6858000"/>
          </a:xfrm>
          <a:prstGeom prst="rect">
            <a:avLst/>
          </a:prstGeom>
        </p:spPr>
      </p:pic>
      <p:sp>
        <p:nvSpPr>
          <p:cNvPr id="2" name="Title 1">
            <a:extLst>
              <a:ext uri="{FF2B5EF4-FFF2-40B4-BE49-F238E27FC236}">
                <a16:creationId xmlns:a16="http://schemas.microsoft.com/office/drawing/2014/main" id="{3F0A9B92-C2D0-466A-A680-A35832C452B3}"/>
              </a:ext>
            </a:extLst>
          </p:cNvPr>
          <p:cNvSpPr>
            <a:spLocks noGrp="1"/>
          </p:cNvSpPr>
          <p:nvPr>
            <p:ph type="title" hasCustomPrompt="1"/>
          </p:nvPr>
        </p:nvSpPr>
        <p:spPr>
          <a:xfrm>
            <a:off x="1333500" y="1020445"/>
            <a:ext cx="2895600" cy="1325563"/>
          </a:xfrm>
        </p:spPr>
        <p:txBody>
          <a:bodyPr anchor="b">
            <a:normAutofit/>
          </a:bodyPr>
          <a:lstStyle>
            <a:lvl1pPr>
              <a:defRPr sz="2800" spc="150" baseline="0">
                <a:solidFill>
                  <a:schemeClr val="bg1"/>
                </a:solidFill>
              </a:defRPr>
            </a:lvl1pPr>
          </a:lstStyle>
          <a:p>
            <a:r>
              <a:rPr lang="en-US" dirty="0"/>
              <a:t>CLICK TO add title</a:t>
            </a:r>
          </a:p>
        </p:txBody>
      </p:sp>
      <p:sp>
        <p:nvSpPr>
          <p:cNvPr id="3" name="Content Placeholder 2">
            <a:extLst>
              <a:ext uri="{FF2B5EF4-FFF2-40B4-BE49-F238E27FC236}">
                <a16:creationId xmlns:a16="http://schemas.microsoft.com/office/drawing/2014/main" id="{2DA41CE6-5A88-4C5C-B2A4-6A5D2153B16F}"/>
              </a:ext>
            </a:extLst>
          </p:cNvPr>
          <p:cNvSpPr>
            <a:spLocks noGrp="1"/>
          </p:cNvSpPr>
          <p:nvPr>
            <p:ph idx="1" hasCustomPrompt="1"/>
          </p:nvPr>
        </p:nvSpPr>
        <p:spPr>
          <a:xfrm>
            <a:off x="1333500" y="2674013"/>
            <a:ext cx="2895600" cy="3269589"/>
          </a:xfrm>
        </p:spPr>
        <p:txBody>
          <a:bodyPr>
            <a:normAutofit/>
          </a:bodyPr>
          <a:lstStyle>
            <a:lvl1pPr marL="0" indent="0">
              <a:lnSpc>
                <a:spcPct val="140000"/>
              </a:lnSpc>
              <a:spcBef>
                <a:spcPts val="1000"/>
              </a:spcBef>
              <a:buNone/>
              <a:defRPr sz="1800">
                <a:solidFill>
                  <a:schemeClr val="bg1"/>
                </a:solidFill>
              </a:defRPr>
            </a:lvl1pPr>
            <a:lvl2pPr marL="457200" indent="0">
              <a:lnSpc>
                <a:spcPct val="140000"/>
              </a:lnSpc>
              <a:spcBef>
                <a:spcPts val="1000"/>
              </a:spcBef>
              <a:buNone/>
              <a:defRPr sz="1800">
                <a:solidFill>
                  <a:schemeClr val="bg1"/>
                </a:solidFill>
              </a:defRPr>
            </a:lvl2pPr>
            <a:lvl3pPr marL="914400" indent="0">
              <a:lnSpc>
                <a:spcPct val="140000"/>
              </a:lnSpc>
              <a:spcBef>
                <a:spcPts val="1000"/>
              </a:spcBef>
              <a:buNone/>
              <a:defRPr sz="1800">
                <a:solidFill>
                  <a:schemeClr val="bg1"/>
                </a:solidFill>
              </a:defRPr>
            </a:lvl3pPr>
            <a:lvl4pPr marL="1371600" indent="0">
              <a:lnSpc>
                <a:spcPct val="140000"/>
              </a:lnSpc>
              <a:spcBef>
                <a:spcPts val="1000"/>
              </a:spcBef>
              <a:buNone/>
              <a:defRPr sz="1800">
                <a:solidFill>
                  <a:schemeClr val="bg1"/>
                </a:solidFill>
              </a:defRPr>
            </a:lvl4pPr>
            <a:lvl5pPr marL="1828800" indent="0">
              <a:lnSpc>
                <a:spcPct val="140000"/>
              </a:lnSpc>
              <a:spcBef>
                <a:spcPts val="1000"/>
              </a:spcBef>
              <a:buNone/>
              <a:defRPr sz="1800">
                <a:solidFill>
                  <a:schemeClr val="bg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7727F11D-8AF8-44D6-A48B-D8C7779B8B08}"/>
              </a:ext>
            </a:extLst>
          </p:cNvPr>
          <p:cNvSpPr>
            <a:spLocks noGrp="1"/>
          </p:cNvSpPr>
          <p:nvPr>
            <p:ph type="ftr" sz="quarter" idx="11"/>
          </p:nvPr>
        </p:nvSpPr>
        <p:spPr>
          <a:xfrm>
            <a:off x="1333500" y="6356349"/>
            <a:ext cx="3819228" cy="365125"/>
          </a:xfrm>
        </p:spPr>
        <p:txBody>
          <a:bodyPr/>
          <a:lstStyle>
            <a:lvl1pPr algn="l">
              <a:defRPr sz="900"/>
            </a:lvl1pPr>
          </a:lstStyle>
          <a:p>
            <a:r>
              <a:rPr lang="en-US" dirty="0"/>
              <a:t>PRESENTATION TITLE</a:t>
            </a:r>
          </a:p>
        </p:txBody>
      </p:sp>
      <p:sp>
        <p:nvSpPr>
          <p:cNvPr id="6" name="Slide Number Placeholder 5">
            <a:extLst>
              <a:ext uri="{FF2B5EF4-FFF2-40B4-BE49-F238E27FC236}">
                <a16:creationId xmlns:a16="http://schemas.microsoft.com/office/drawing/2014/main" id="{658C0879-6B0F-4AF6-A997-EC61DA8964AE}"/>
              </a:ext>
            </a:extLst>
          </p:cNvPr>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9821249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Break 1">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487018"/>
            <a:ext cx="4179570" cy="3377354"/>
          </a:xfrm>
        </p:spPr>
        <p:txBody>
          <a:bodyPr anchor="b">
            <a:noAutofit/>
          </a:bodyPr>
          <a:lstStyle>
            <a:lvl1pPr algn="l">
              <a:defRPr sz="3600" spc="150" baseline="0">
                <a:solidFill>
                  <a:schemeClr val="tx1"/>
                </a:solidFill>
              </a:defRPr>
            </a:lvl1pPr>
          </a:lstStyle>
          <a:p>
            <a:r>
              <a:rPr lang="en-US" dirty="0"/>
              <a:t>CLICK TO add title</a:t>
            </a:r>
          </a:p>
        </p:txBody>
      </p:sp>
      <p:grpSp>
        <p:nvGrpSpPr>
          <p:cNvPr id="4" name="Group 3">
            <a:extLst>
              <a:ext uri="{FF2B5EF4-FFF2-40B4-BE49-F238E27FC236}">
                <a16:creationId xmlns:a16="http://schemas.microsoft.com/office/drawing/2014/main" id="{4A96E214-6A61-C8A7-B1DB-C8C260C13441}"/>
              </a:ext>
              <a:ext uri="{C183D7F6-B498-43B3-948B-1728B52AA6E4}">
                <adec:decorative xmlns:adec="http://schemas.microsoft.com/office/drawing/2017/decorative" val="1"/>
              </a:ext>
            </a:extLst>
          </p:cNvPr>
          <p:cNvGrpSpPr/>
          <p:nvPr userDrawn="1"/>
        </p:nvGrpSpPr>
        <p:grpSpPr>
          <a:xfrm>
            <a:off x="0" y="0"/>
            <a:ext cx="6557818" cy="6858000"/>
            <a:chOff x="0" y="0"/>
            <a:chExt cx="4762501" cy="5186363"/>
          </a:xfrm>
        </p:grpSpPr>
        <p:cxnSp>
          <p:nvCxnSpPr>
            <p:cNvPr id="5" name="Straight Connector 4">
              <a:extLst>
                <a:ext uri="{FF2B5EF4-FFF2-40B4-BE49-F238E27FC236}">
                  <a16:creationId xmlns:a16="http://schemas.microsoft.com/office/drawing/2014/main" id="{A18BC1BC-99D6-D9F4-19F9-AAE722E2AE61}"/>
                </a:ext>
              </a:extLst>
            </p:cNvPr>
            <p:cNvCxnSpPr>
              <a:cxnSpLocks/>
            </p:cNvCxnSpPr>
            <p:nvPr userDrawn="1"/>
          </p:nvCxnSpPr>
          <p:spPr>
            <a:xfrm flipH="1" flipV="1">
              <a:off x="0" y="876300"/>
              <a:ext cx="4762500" cy="16287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816F797-248B-2C75-29B9-DB65A809D47B}"/>
                </a:ext>
              </a:extLst>
            </p:cNvPr>
            <p:cNvCxnSpPr>
              <a:cxnSpLocks/>
            </p:cNvCxnSpPr>
            <p:nvPr userDrawn="1"/>
          </p:nvCxnSpPr>
          <p:spPr>
            <a:xfrm flipH="1" flipV="1">
              <a:off x="2638425" y="0"/>
              <a:ext cx="2124076" cy="51863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2825017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Break 2">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487680"/>
            <a:ext cx="4179570" cy="3376691"/>
          </a:xfrm>
        </p:spPr>
        <p:txBody>
          <a:bodyPr anchor="b">
            <a:noAutofit/>
          </a:bodyPr>
          <a:lstStyle>
            <a:lvl1pPr algn="l">
              <a:defRPr sz="3600" spc="150" baseline="0">
                <a:solidFill>
                  <a:schemeClr val="bg1"/>
                </a:solidFill>
              </a:defRPr>
            </a:lvl1pPr>
          </a:lstStyle>
          <a:p>
            <a:r>
              <a:rPr lang="en-US" dirty="0"/>
              <a:t>CLICK TO add title</a:t>
            </a:r>
          </a:p>
        </p:txBody>
      </p:sp>
      <p:cxnSp>
        <p:nvCxnSpPr>
          <p:cNvPr id="7" name="Straight Connector 6">
            <a:extLst>
              <a:ext uri="{FF2B5EF4-FFF2-40B4-BE49-F238E27FC236}">
                <a16:creationId xmlns:a16="http://schemas.microsoft.com/office/drawing/2014/main" id="{5D8E94DD-0F7B-3F92-58EA-5F06D557BF40}"/>
              </a:ext>
              <a:ext uri="{C183D7F6-B498-43B3-948B-1728B52AA6E4}">
                <adec:decorative xmlns:adec="http://schemas.microsoft.com/office/drawing/2017/decorative" val="1"/>
              </a:ext>
            </a:extLst>
          </p:cNvPr>
          <p:cNvCxnSpPr>
            <a:cxnSpLocks/>
          </p:cNvCxnSpPr>
          <p:nvPr userDrawn="1"/>
        </p:nvCxnSpPr>
        <p:spPr>
          <a:xfrm>
            <a:off x="3990667" y="0"/>
            <a:ext cx="1126278" cy="251229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9" name="Picture Placeholder 8">
            <a:extLst>
              <a:ext uri="{FF2B5EF4-FFF2-40B4-BE49-F238E27FC236}">
                <a16:creationId xmlns:a16="http://schemas.microsoft.com/office/drawing/2014/main" id="{419F5397-34DB-BC88-ADF5-AA470A06FE50}"/>
              </a:ext>
            </a:extLst>
          </p:cNvPr>
          <p:cNvSpPr>
            <a:spLocks noGrp="1"/>
          </p:cNvSpPr>
          <p:nvPr>
            <p:ph type="pic" sz="quarter" idx="10"/>
          </p:nvPr>
        </p:nvSpPr>
        <p:spPr>
          <a:xfrm>
            <a:off x="0" y="-5080"/>
            <a:ext cx="6576291" cy="6872605"/>
          </a:xfrm>
          <a:custGeom>
            <a:avLst/>
            <a:gdLst>
              <a:gd name="connsiteX0" fmla="*/ 0 w 6576291"/>
              <a:gd name="connsiteY0" fmla="*/ 0 h 6867525"/>
              <a:gd name="connsiteX1" fmla="*/ 6576291 w 6576291"/>
              <a:gd name="connsiteY1" fmla="*/ 0 h 6867525"/>
              <a:gd name="connsiteX2" fmla="*/ 6576291 w 6576291"/>
              <a:gd name="connsiteY2" fmla="*/ 6867525 h 6867525"/>
              <a:gd name="connsiteX3" fmla="*/ 0 w 6576291"/>
              <a:gd name="connsiteY3" fmla="*/ 6867525 h 6867525"/>
              <a:gd name="connsiteX4" fmla="*/ 0 w 6576291"/>
              <a:gd name="connsiteY4" fmla="*/ 0 h 6867525"/>
              <a:gd name="connsiteX0" fmla="*/ 0 w 6576291"/>
              <a:gd name="connsiteY0" fmla="*/ 5080 h 6872605"/>
              <a:gd name="connsiteX1" fmla="*/ 3604491 w 6576291"/>
              <a:gd name="connsiteY1" fmla="*/ 0 h 6872605"/>
              <a:gd name="connsiteX2" fmla="*/ 6576291 w 6576291"/>
              <a:gd name="connsiteY2" fmla="*/ 6872605 h 6872605"/>
              <a:gd name="connsiteX3" fmla="*/ 0 w 6576291"/>
              <a:gd name="connsiteY3" fmla="*/ 6872605 h 6872605"/>
              <a:gd name="connsiteX4" fmla="*/ 0 w 6576291"/>
              <a:gd name="connsiteY4" fmla="*/ 5080 h 6872605"/>
              <a:gd name="connsiteX0" fmla="*/ 0 w 6576291"/>
              <a:gd name="connsiteY0" fmla="*/ 0 h 6867525"/>
              <a:gd name="connsiteX1" fmla="*/ 3624811 w 6576291"/>
              <a:gd name="connsiteY1" fmla="*/ 10160 h 6867525"/>
              <a:gd name="connsiteX2" fmla="*/ 6576291 w 6576291"/>
              <a:gd name="connsiteY2" fmla="*/ 6867525 h 6867525"/>
              <a:gd name="connsiteX3" fmla="*/ 0 w 6576291"/>
              <a:gd name="connsiteY3" fmla="*/ 6867525 h 6867525"/>
              <a:gd name="connsiteX4" fmla="*/ 0 w 6576291"/>
              <a:gd name="connsiteY4" fmla="*/ 0 h 6867525"/>
              <a:gd name="connsiteX0" fmla="*/ 0 w 6576291"/>
              <a:gd name="connsiteY0" fmla="*/ 5080 h 6872605"/>
              <a:gd name="connsiteX1" fmla="*/ 3629891 w 6576291"/>
              <a:gd name="connsiteY1" fmla="*/ 0 h 6872605"/>
              <a:gd name="connsiteX2" fmla="*/ 6576291 w 6576291"/>
              <a:gd name="connsiteY2" fmla="*/ 6872605 h 6872605"/>
              <a:gd name="connsiteX3" fmla="*/ 0 w 6576291"/>
              <a:gd name="connsiteY3" fmla="*/ 6872605 h 6872605"/>
              <a:gd name="connsiteX4" fmla="*/ 0 w 6576291"/>
              <a:gd name="connsiteY4" fmla="*/ 5080 h 6872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6291" h="6872605">
                <a:moveTo>
                  <a:pt x="0" y="5080"/>
                </a:moveTo>
                <a:lnTo>
                  <a:pt x="3629891" y="0"/>
                </a:lnTo>
                <a:lnTo>
                  <a:pt x="6576291" y="6872605"/>
                </a:lnTo>
                <a:lnTo>
                  <a:pt x="0" y="6872605"/>
                </a:lnTo>
                <a:lnTo>
                  <a:pt x="0" y="5080"/>
                </a:lnTo>
                <a:close/>
              </a:path>
            </a:pathLst>
          </a:custGeom>
        </p:spPr>
        <p:txBody>
          <a:bodyPr lIns="182880" tIns="182880" bIns="91440">
            <a:normAutofit/>
          </a:bodyPr>
          <a:lstStyle>
            <a:lvl1pPr marL="0" indent="0">
              <a:buNone/>
              <a:defRPr sz="2000">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37540186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1322318" y="268360"/>
            <a:ext cx="7288282" cy="2121177"/>
          </a:xfrm>
        </p:spPr>
        <p:txBody>
          <a:bodyPr anchor="b">
            <a:normAutofit/>
          </a:bodyPr>
          <a:lstStyle>
            <a:lvl1pPr>
              <a:defRPr lang="en-US" sz="2800" kern="1200" spc="150" baseline="0" dirty="0">
                <a:solidFill>
                  <a:schemeClr val="tx1"/>
                </a:solidFill>
                <a:latin typeface="+mj-lt"/>
                <a:ea typeface="+mj-ea"/>
                <a:cs typeface="+mj-cs"/>
              </a:defRPr>
            </a:lvl1pPr>
          </a:lstStyle>
          <a:p>
            <a:r>
              <a:rPr lang="en-US" dirty="0"/>
              <a:t>CLICK TO add title</a:t>
            </a:r>
          </a:p>
        </p:txBody>
      </p:sp>
      <p:sp>
        <p:nvSpPr>
          <p:cNvPr id="3" name="Content Placeholder 3">
            <a:extLst>
              <a:ext uri="{FF2B5EF4-FFF2-40B4-BE49-F238E27FC236}">
                <a16:creationId xmlns:a16="http://schemas.microsoft.com/office/drawing/2014/main" id="{EAC9D25F-5B3D-F5B2-5D02-C6BC6AA8987B}"/>
              </a:ext>
            </a:extLst>
          </p:cNvPr>
          <p:cNvSpPr>
            <a:spLocks noGrp="1"/>
          </p:cNvSpPr>
          <p:nvPr>
            <p:ph sz="half" idx="2" hasCustomPrompt="1"/>
          </p:nvPr>
        </p:nvSpPr>
        <p:spPr>
          <a:xfrm>
            <a:off x="1322388" y="2763078"/>
            <a:ext cx="7288212" cy="3407051"/>
          </a:xfrm>
        </p:spPr>
        <p:txBody>
          <a:bodyPr>
            <a:normAutofit/>
          </a:bodyPr>
          <a:lstStyle>
            <a:lvl1pPr marL="0" indent="0">
              <a:lnSpc>
                <a:spcPct val="100000"/>
              </a:lnSpc>
              <a:buFont typeface="Arial" panose="020B0604020202020204" pitchFamily="34" charset="0"/>
              <a:buNone/>
              <a:defRPr sz="1800" b="1"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43000" indent="-285750">
              <a:lnSpc>
                <a:spcPct val="100000"/>
              </a:lnSpc>
              <a:spcBef>
                <a:spcPts val="1000"/>
              </a:spcBef>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9" name="Group 8">
            <a:extLst>
              <a:ext uri="{FF2B5EF4-FFF2-40B4-BE49-F238E27FC236}">
                <a16:creationId xmlns:a16="http://schemas.microsoft.com/office/drawing/2014/main" id="{18E16CF1-2502-F2F0-2C27-2DD7979033E2}"/>
              </a:ext>
              <a:ext uri="{C183D7F6-B498-43B3-948B-1728B52AA6E4}">
                <adec:decorative xmlns:adec="http://schemas.microsoft.com/office/drawing/2017/decorative" val="1"/>
              </a:ext>
            </a:extLst>
          </p:cNvPr>
          <p:cNvGrpSpPr/>
          <p:nvPr userDrawn="1"/>
        </p:nvGrpSpPr>
        <p:grpSpPr>
          <a:xfrm>
            <a:off x="9096374" y="-25401"/>
            <a:ext cx="3095625" cy="6883401"/>
            <a:chOff x="9096375" y="-25401"/>
            <a:chExt cx="3095625" cy="6883401"/>
          </a:xfrm>
        </p:grpSpPr>
        <p:cxnSp>
          <p:nvCxnSpPr>
            <p:cNvPr id="10" name="Straight Connector 9">
              <a:extLst>
                <a:ext uri="{FF2B5EF4-FFF2-40B4-BE49-F238E27FC236}">
                  <a16:creationId xmlns:a16="http://schemas.microsoft.com/office/drawing/2014/main" id="{6322A6FB-333C-65AE-23D8-08BCEA174D43}"/>
                </a:ext>
              </a:extLst>
            </p:cNvPr>
            <p:cNvCxnSpPr/>
            <p:nvPr userDrawn="1"/>
          </p:nvCxnSpPr>
          <p:spPr>
            <a:xfrm>
              <a:off x="9096375" y="1497012"/>
              <a:ext cx="30956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162BB247-4598-A983-DEBF-6F042C1DB0BC}"/>
                </a:ext>
              </a:extLst>
            </p:cNvPr>
            <p:cNvCxnSpPr>
              <a:cxnSpLocks/>
            </p:cNvCxnSpPr>
            <p:nvPr userDrawn="1"/>
          </p:nvCxnSpPr>
          <p:spPr>
            <a:xfrm flipH="1">
              <a:off x="9381744" y="-25401"/>
              <a:ext cx="2810256" cy="68834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2" name="Straight Connector 11">
            <a:extLst>
              <a:ext uri="{FF2B5EF4-FFF2-40B4-BE49-F238E27FC236}">
                <a16:creationId xmlns:a16="http://schemas.microsoft.com/office/drawing/2014/main" id="{34E84FEE-D475-A71D-7996-5925602ECF9A}"/>
              </a:ext>
              <a:ext uri="{C183D7F6-B498-43B3-948B-1728B52AA6E4}">
                <adec:decorative xmlns:adec="http://schemas.microsoft.com/office/drawing/2017/decorative" val="1"/>
              </a:ext>
            </a:extLst>
          </p:cNvPr>
          <p:cNvCxnSpPr>
            <a:cxnSpLocks/>
          </p:cNvCxnSpPr>
          <p:nvPr userDrawn="1"/>
        </p:nvCxnSpPr>
        <p:spPr>
          <a:xfrm rot="10800000" flipH="1">
            <a:off x="-1" y="-25403"/>
            <a:ext cx="1210573" cy="204816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Footer Placeholder 4">
            <a:extLst>
              <a:ext uri="{FF2B5EF4-FFF2-40B4-BE49-F238E27FC236}">
                <a16:creationId xmlns:a16="http://schemas.microsoft.com/office/drawing/2014/main" id="{7459776D-4049-CB00-C321-0627C169BC51}"/>
              </a:ext>
            </a:extLst>
          </p:cNvPr>
          <p:cNvSpPr>
            <a:spLocks noGrp="1"/>
          </p:cNvSpPr>
          <p:nvPr>
            <p:ph type="ftr" sz="quarter" idx="11"/>
          </p:nvPr>
        </p:nvSpPr>
        <p:spPr>
          <a:xfrm>
            <a:off x="1333500" y="6356349"/>
            <a:ext cx="3819228" cy="365125"/>
          </a:xfrm>
        </p:spPr>
        <p:txBody>
          <a:bodyPr/>
          <a:lstStyle>
            <a:lvl1pPr algn="l">
              <a:defRPr sz="900"/>
            </a:lvl1pPr>
          </a:lstStyle>
          <a:p>
            <a:r>
              <a:rPr lang="en-US" dirty="0"/>
              <a:t>PRESENTATION TITLE</a:t>
            </a:r>
          </a:p>
        </p:txBody>
      </p:sp>
      <p:sp>
        <p:nvSpPr>
          <p:cNvPr id="16" name="Slide Number Placeholder 5">
            <a:extLst>
              <a:ext uri="{FF2B5EF4-FFF2-40B4-BE49-F238E27FC236}">
                <a16:creationId xmlns:a16="http://schemas.microsoft.com/office/drawing/2014/main" id="{EDE114AF-34C6-A062-7340-858BC27DA264}"/>
              </a:ext>
            </a:extLst>
          </p:cNvPr>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42497359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Break 3">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406400"/>
            <a:ext cx="4179570" cy="3457971"/>
          </a:xfrm>
        </p:spPr>
        <p:txBody>
          <a:bodyPr anchor="b">
            <a:noAutofit/>
          </a:bodyPr>
          <a:lstStyle>
            <a:lvl1pPr algn="l">
              <a:defRPr sz="3600" spc="150" baseline="0">
                <a:solidFill>
                  <a:schemeClr val="bg1"/>
                </a:solidFill>
              </a:defRPr>
            </a:lvl1pPr>
          </a:lstStyle>
          <a:p>
            <a:r>
              <a:rPr lang="en-US" dirty="0"/>
              <a:t>CLICK TO add title</a:t>
            </a:r>
          </a:p>
        </p:txBody>
      </p:sp>
      <p:pic>
        <p:nvPicPr>
          <p:cNvPr id="4" name="Graphic 3">
            <a:extLst>
              <a:ext uri="{FF2B5EF4-FFF2-40B4-BE49-F238E27FC236}">
                <a16:creationId xmlns:a16="http://schemas.microsoft.com/office/drawing/2014/main" id="{5E045004-3604-59DC-13E0-7A0B2DF78C4E}"/>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828675"/>
            <a:ext cx="5876925" cy="5200650"/>
          </a:xfrm>
          <a:prstGeom prst="rect">
            <a:avLst/>
          </a:prstGeom>
        </p:spPr>
      </p:pic>
    </p:spTree>
    <p:extLst>
      <p:ext uri="{BB962C8B-B14F-4D97-AF65-F5344CB8AC3E}">
        <p14:creationId xmlns:p14="http://schemas.microsoft.com/office/powerpoint/2010/main" val="4403296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1">
    <p:bg>
      <p:bgPr>
        <a:solidFill>
          <a:schemeClr val="accent1"/>
        </a:solidFill>
        <a:effectLst/>
      </p:bgPr>
    </p:bg>
    <p:spTree>
      <p:nvGrpSpPr>
        <p:cNvPr id="1" name=""/>
        <p:cNvGrpSpPr/>
        <p:nvPr/>
      </p:nvGrpSpPr>
      <p:grpSpPr>
        <a:xfrm>
          <a:off x="0" y="0"/>
          <a:ext cx="0" cy="0"/>
          <a:chOff x="0" y="0"/>
          <a:chExt cx="0" cy="0"/>
        </a:xfrm>
      </p:grpSpPr>
      <p:pic>
        <p:nvPicPr>
          <p:cNvPr id="10" name="Graphic 9">
            <a:extLst>
              <a:ext uri="{FF2B5EF4-FFF2-40B4-BE49-F238E27FC236}">
                <a16:creationId xmlns:a16="http://schemas.microsoft.com/office/drawing/2014/main" id="{955F7B05-9431-1FBA-415D-6CF2DF562B97}"/>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9434" t="20278" b="22673"/>
          <a:stretch/>
        </p:blipFill>
        <p:spPr>
          <a:xfrm>
            <a:off x="25785" y="0"/>
            <a:ext cx="4093633" cy="3912394"/>
          </a:xfrm>
          <a:prstGeom prst="rect">
            <a:avLst/>
          </a:prstGeom>
        </p:spPr>
      </p:pic>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2933700" y="568961"/>
            <a:ext cx="8420100" cy="1780860"/>
          </a:xfrm>
        </p:spPr>
        <p:txBody>
          <a:bodyPr anchor="b">
            <a:normAutofit/>
          </a:bodyPr>
          <a:lstStyle>
            <a:lvl1pPr>
              <a:defRPr lang="en-US" sz="2800" kern="1200" spc="150" baseline="0" dirty="0">
                <a:solidFill>
                  <a:schemeClr val="tx1"/>
                </a:solidFill>
                <a:latin typeface="+mj-lt"/>
                <a:ea typeface="+mj-ea"/>
                <a:cs typeface="+mj-cs"/>
              </a:defRPr>
            </a:lvl1pPr>
          </a:lstStyle>
          <a:p>
            <a:r>
              <a:rPr lang="en-US" dirty="0"/>
              <a:t>CLICK TO add title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933700" y="2797255"/>
            <a:ext cx="3924300" cy="464499"/>
          </a:xfrm>
        </p:spPr>
        <p:txBody>
          <a:bodyPr anchor="t">
            <a:norm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7" name="Content Placeholder 3">
            <a:extLst>
              <a:ext uri="{FF2B5EF4-FFF2-40B4-BE49-F238E27FC236}">
                <a16:creationId xmlns:a16="http://schemas.microsoft.com/office/drawing/2014/main" id="{07FF22E3-5928-787E-B062-FA18127D3BD9}"/>
              </a:ext>
            </a:extLst>
          </p:cNvPr>
          <p:cNvSpPr>
            <a:spLocks noGrp="1"/>
          </p:cNvSpPr>
          <p:nvPr>
            <p:ph sz="half" idx="13" hasCustomPrompt="1"/>
          </p:nvPr>
        </p:nvSpPr>
        <p:spPr>
          <a:xfrm>
            <a:off x="2933700" y="3251596"/>
            <a:ext cx="3943627" cy="3234264"/>
          </a:xfrm>
        </p:spPr>
        <p:txBody>
          <a:bodyPr tIns="0">
            <a:normAutofit/>
          </a:bodyPr>
          <a:lstStyle>
            <a:lvl1pPr marL="0" indent="0">
              <a:lnSpc>
                <a:spcPct val="100000"/>
              </a:lnSpc>
              <a:buFont typeface="Arial" panose="020B0604020202020204" pitchFamily="34" charset="0"/>
              <a:buNone/>
              <a:defRPr sz="1800" b="0"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43000" indent="-285750">
              <a:lnSpc>
                <a:spcPct val="100000"/>
              </a:lnSpc>
              <a:spcBef>
                <a:spcPts val="1000"/>
              </a:spcBef>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7410173" y="2797255"/>
            <a:ext cx="3943627" cy="464499"/>
          </a:xfrm>
        </p:spPr>
        <p:txBody>
          <a:bodyPr anchor="t">
            <a:norm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9" name="Content Placeholder 3">
            <a:extLst>
              <a:ext uri="{FF2B5EF4-FFF2-40B4-BE49-F238E27FC236}">
                <a16:creationId xmlns:a16="http://schemas.microsoft.com/office/drawing/2014/main" id="{178E4D0B-96F1-45F3-6B2A-5FA31A37257F}"/>
              </a:ext>
            </a:extLst>
          </p:cNvPr>
          <p:cNvSpPr>
            <a:spLocks noGrp="1"/>
          </p:cNvSpPr>
          <p:nvPr>
            <p:ph sz="half" idx="14" hasCustomPrompt="1"/>
          </p:nvPr>
        </p:nvSpPr>
        <p:spPr>
          <a:xfrm>
            <a:off x="7410173" y="3251595"/>
            <a:ext cx="3943627" cy="3234264"/>
          </a:xfrm>
        </p:spPr>
        <p:txBody>
          <a:bodyPr tIns="0">
            <a:normAutofit/>
          </a:bodyPr>
          <a:lstStyle>
            <a:lvl1pPr marL="0" indent="0">
              <a:lnSpc>
                <a:spcPct val="100000"/>
              </a:lnSpc>
              <a:buFont typeface="Arial" panose="020B0604020202020204" pitchFamily="34" charset="0"/>
              <a:buNone/>
              <a:defRPr sz="1800" b="0"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43000" indent="-285750">
              <a:lnSpc>
                <a:spcPct val="100000"/>
              </a:lnSpc>
              <a:spcBef>
                <a:spcPts val="1000"/>
              </a:spcBef>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Footer Placeholder 4">
            <a:extLst>
              <a:ext uri="{FF2B5EF4-FFF2-40B4-BE49-F238E27FC236}">
                <a16:creationId xmlns:a16="http://schemas.microsoft.com/office/drawing/2014/main" id="{5F41582C-9AD2-F126-40F3-D43E77D158C8}"/>
              </a:ext>
            </a:extLst>
          </p:cNvPr>
          <p:cNvSpPr>
            <a:spLocks noGrp="1"/>
          </p:cNvSpPr>
          <p:nvPr>
            <p:ph type="ftr" sz="quarter" idx="11"/>
          </p:nvPr>
        </p:nvSpPr>
        <p:spPr>
          <a:xfrm>
            <a:off x="2969260" y="6356349"/>
            <a:ext cx="3819228" cy="365125"/>
          </a:xfrm>
        </p:spPr>
        <p:txBody>
          <a:bodyPr/>
          <a:lstStyle>
            <a:lvl1pPr algn="l">
              <a:defRPr sz="900"/>
            </a:lvl1pPr>
          </a:lstStyle>
          <a:p>
            <a:r>
              <a:rPr lang="en-US" dirty="0"/>
              <a:t>PRESENTATION TITLE</a:t>
            </a:r>
          </a:p>
        </p:txBody>
      </p:sp>
      <p:sp>
        <p:nvSpPr>
          <p:cNvPr id="14" name="Slide Number Placeholder 5">
            <a:extLst>
              <a:ext uri="{FF2B5EF4-FFF2-40B4-BE49-F238E27FC236}">
                <a16:creationId xmlns:a16="http://schemas.microsoft.com/office/drawing/2014/main" id="{341F76B1-7BEF-7A88-1394-1164BFF082E5}"/>
              </a:ext>
            </a:extLst>
          </p:cNvPr>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2840127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2">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341120" y="558801"/>
            <a:ext cx="9953308" cy="1780860"/>
          </a:xfrm>
        </p:spPr>
        <p:txBody>
          <a:bodyPr anchor="b">
            <a:normAutofit/>
          </a:bodyPr>
          <a:lstStyle>
            <a:lvl1pPr>
              <a:defRPr lang="en-US" sz="2800" kern="1200" spc="150" baseline="0" dirty="0">
                <a:solidFill>
                  <a:schemeClr val="tx1"/>
                </a:solidFill>
                <a:latin typeface="+mj-lt"/>
                <a:ea typeface="+mj-ea"/>
                <a:cs typeface="+mj-cs"/>
              </a:defRPr>
            </a:lvl1pPr>
          </a:lstStyle>
          <a:p>
            <a:r>
              <a:rPr lang="en-US" dirty="0"/>
              <a:t>CLICK TO add title</a:t>
            </a:r>
          </a:p>
        </p:txBody>
      </p:sp>
      <p:grpSp>
        <p:nvGrpSpPr>
          <p:cNvPr id="10" name="Group 9">
            <a:extLst>
              <a:ext uri="{FF2B5EF4-FFF2-40B4-BE49-F238E27FC236}">
                <a16:creationId xmlns:a16="http://schemas.microsoft.com/office/drawing/2014/main" id="{6A217F83-0BDB-C70B-29FE-2651DE191533}"/>
              </a:ext>
              <a:ext uri="{C183D7F6-B498-43B3-948B-1728B52AA6E4}">
                <adec:decorative xmlns:adec="http://schemas.microsoft.com/office/drawing/2017/decorative" val="1"/>
              </a:ext>
            </a:extLst>
          </p:cNvPr>
          <p:cNvGrpSpPr/>
          <p:nvPr userDrawn="1"/>
        </p:nvGrpSpPr>
        <p:grpSpPr>
          <a:xfrm>
            <a:off x="4429817" y="0"/>
            <a:ext cx="7762183" cy="2754814"/>
            <a:chOff x="7334250" y="0"/>
            <a:chExt cx="4857750" cy="1724025"/>
          </a:xfrm>
        </p:grpSpPr>
        <p:cxnSp>
          <p:nvCxnSpPr>
            <p:cNvPr id="11" name="Straight Connector 10">
              <a:extLst>
                <a:ext uri="{FF2B5EF4-FFF2-40B4-BE49-F238E27FC236}">
                  <a16:creationId xmlns:a16="http://schemas.microsoft.com/office/drawing/2014/main" id="{E0C62368-3F79-C078-7086-B23D2F5A09F8}"/>
                </a:ext>
              </a:extLst>
            </p:cNvPr>
            <p:cNvCxnSpPr/>
            <p:nvPr userDrawn="1"/>
          </p:nvCxnSpPr>
          <p:spPr>
            <a:xfrm flipH="1" flipV="1">
              <a:off x="7334250" y="0"/>
              <a:ext cx="485775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609BDD71-BF2E-BDB0-A625-D8371AEA1CAB}"/>
                </a:ext>
              </a:extLst>
            </p:cNvPr>
            <p:cNvCxnSpPr>
              <a:cxnSpLocks/>
            </p:cNvCxnSpPr>
            <p:nvPr userDrawn="1"/>
          </p:nvCxnSpPr>
          <p:spPr>
            <a:xfrm>
              <a:off x="11487150" y="0"/>
              <a:ext cx="704850" cy="17240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5" name="Text Placeholder 2">
            <a:extLst>
              <a:ext uri="{FF2B5EF4-FFF2-40B4-BE49-F238E27FC236}">
                <a16:creationId xmlns:a16="http://schemas.microsoft.com/office/drawing/2014/main" id="{83354B96-CD25-BE1C-8CA2-3825F820B759}"/>
              </a:ext>
            </a:extLst>
          </p:cNvPr>
          <p:cNvSpPr>
            <a:spLocks noGrp="1"/>
          </p:cNvSpPr>
          <p:nvPr>
            <p:ph type="body" idx="1" hasCustomPrompt="1"/>
          </p:nvPr>
        </p:nvSpPr>
        <p:spPr>
          <a:xfrm>
            <a:off x="1341120" y="2960877"/>
            <a:ext cx="2722880" cy="351284"/>
          </a:xfrm>
        </p:spPr>
        <p:txBody>
          <a:bodyPr anchor="t">
            <a:norm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5" name="Content Placeholder 3">
            <a:extLst>
              <a:ext uri="{FF2B5EF4-FFF2-40B4-BE49-F238E27FC236}">
                <a16:creationId xmlns:a16="http://schemas.microsoft.com/office/drawing/2014/main" id="{CDD81865-54C7-7674-4B2E-041D05C1D146}"/>
              </a:ext>
            </a:extLst>
          </p:cNvPr>
          <p:cNvSpPr>
            <a:spLocks noGrp="1"/>
          </p:cNvSpPr>
          <p:nvPr>
            <p:ph sz="half" idx="15" hasCustomPrompt="1"/>
          </p:nvPr>
        </p:nvSpPr>
        <p:spPr>
          <a:xfrm>
            <a:off x="1341120" y="3392035"/>
            <a:ext cx="2722880" cy="2907164"/>
          </a:xfrm>
        </p:spPr>
        <p:txBody>
          <a:bodyPr tIns="0">
            <a:normAutofit/>
          </a:bodyPr>
          <a:lstStyle>
            <a:lvl1pPr marL="283464" indent="-283464">
              <a:lnSpc>
                <a:spcPct val="100000"/>
              </a:lnSpc>
              <a:buFont typeface="+mj-lt"/>
              <a:buAutoNum type="arabicPeriod"/>
              <a:defRPr sz="1800" b="0" spc="50" baseline="0"/>
            </a:lvl1pPr>
            <a:lvl2pPr marL="566928" indent="-342900">
              <a:lnSpc>
                <a:spcPct val="100000"/>
              </a:lnSpc>
              <a:spcBef>
                <a:spcPts val="1000"/>
              </a:spcBef>
              <a:buFont typeface="+mj-lt"/>
              <a:buAutoNum type="alphaLcPeriod"/>
              <a:defRPr sz="1800" spc="50" baseline="0"/>
            </a:lvl2pPr>
            <a:lvl3pPr marL="850392" indent="-342900">
              <a:lnSpc>
                <a:spcPct val="100000"/>
              </a:lnSpc>
              <a:spcBef>
                <a:spcPts val="1000"/>
              </a:spcBef>
              <a:buFont typeface="+mj-lt"/>
              <a:buAutoNum type="arabicParenR"/>
              <a:defRPr sz="1800" spc="50" baseline="0"/>
            </a:lvl3pPr>
            <a:lvl4pPr marL="1042416" indent="-342900">
              <a:lnSpc>
                <a:spcPct val="100000"/>
              </a:lnSpc>
              <a:spcBef>
                <a:spcPts val="1000"/>
              </a:spcBef>
              <a:buFont typeface="+mj-lt"/>
              <a:buAutoNum type="alphaLcParenR"/>
              <a:defRPr sz="1800" spc="50" baseline="0"/>
            </a:lvl4pPr>
            <a:lvl5pPr marL="1074420" indent="-400050">
              <a:lnSpc>
                <a:spcPct val="100000"/>
              </a:lnSpc>
              <a:spcBef>
                <a:spcPts val="1000"/>
              </a:spcBef>
              <a:buFont typeface="+mj-lt"/>
              <a:buAutoNum type="romanLcPeriod"/>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17" name="Text Placeholder 2">
            <a:extLst>
              <a:ext uri="{FF2B5EF4-FFF2-40B4-BE49-F238E27FC236}">
                <a16:creationId xmlns:a16="http://schemas.microsoft.com/office/drawing/2014/main" id="{6F39BA57-7F1C-623F-BC7F-B689C5AC33EA}"/>
              </a:ext>
            </a:extLst>
          </p:cNvPr>
          <p:cNvSpPr>
            <a:spLocks noGrp="1"/>
          </p:cNvSpPr>
          <p:nvPr>
            <p:ph type="body" idx="10" hasCustomPrompt="1"/>
          </p:nvPr>
        </p:nvSpPr>
        <p:spPr>
          <a:xfrm>
            <a:off x="4754881" y="2960877"/>
            <a:ext cx="5516880" cy="351284"/>
          </a:xfrm>
        </p:spPr>
        <p:txBody>
          <a:bodyPr anchor="t">
            <a:norm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3" name="Content Placeholder 3">
            <a:extLst>
              <a:ext uri="{FF2B5EF4-FFF2-40B4-BE49-F238E27FC236}">
                <a16:creationId xmlns:a16="http://schemas.microsoft.com/office/drawing/2014/main" id="{94BF07A4-5A33-0B3C-A378-AB2435F1D5FF}"/>
              </a:ext>
            </a:extLst>
          </p:cNvPr>
          <p:cNvSpPr>
            <a:spLocks noGrp="1"/>
          </p:cNvSpPr>
          <p:nvPr>
            <p:ph sz="half" idx="14" hasCustomPrompt="1"/>
          </p:nvPr>
        </p:nvSpPr>
        <p:spPr>
          <a:xfrm>
            <a:off x="4754881" y="3324859"/>
            <a:ext cx="5506720" cy="3031489"/>
          </a:xfrm>
        </p:spPr>
        <p:txBody>
          <a:bodyPr tIns="0">
            <a:normAutofit/>
          </a:bodyPr>
          <a:lstStyle>
            <a:lvl1pPr marL="0" indent="0">
              <a:lnSpc>
                <a:spcPct val="100000"/>
              </a:lnSpc>
              <a:buFont typeface="Arial" panose="020B0604020202020204" pitchFamily="34" charset="0"/>
              <a:buNone/>
              <a:defRPr sz="1800" b="0"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43000" indent="-285750">
              <a:lnSpc>
                <a:spcPct val="100000"/>
              </a:lnSpc>
              <a:spcBef>
                <a:spcPts val="1000"/>
              </a:spcBef>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Footer Placeholder 4">
            <a:extLst>
              <a:ext uri="{FF2B5EF4-FFF2-40B4-BE49-F238E27FC236}">
                <a16:creationId xmlns:a16="http://schemas.microsoft.com/office/drawing/2014/main" id="{63DC63A6-41FE-6C2D-9A53-0AE4A6DBF39B}"/>
              </a:ext>
            </a:extLst>
          </p:cNvPr>
          <p:cNvSpPr>
            <a:spLocks noGrp="1"/>
          </p:cNvSpPr>
          <p:nvPr>
            <p:ph type="ftr" sz="quarter" idx="12"/>
          </p:nvPr>
        </p:nvSpPr>
        <p:spPr>
          <a:xfrm>
            <a:off x="1333500" y="6356349"/>
            <a:ext cx="3819228" cy="365125"/>
          </a:xfrm>
        </p:spPr>
        <p:txBody>
          <a:bodyPr/>
          <a:lstStyle>
            <a:lvl1pPr algn="l">
              <a:defRPr sz="900"/>
            </a:lvl1pPr>
          </a:lstStyle>
          <a:p>
            <a:r>
              <a:rPr lang="en-US" dirty="0"/>
              <a:t>PRESENTATION TITLE</a:t>
            </a:r>
          </a:p>
        </p:txBody>
      </p:sp>
      <p:sp>
        <p:nvSpPr>
          <p:cNvPr id="20" name="Slide Number Placeholder 5">
            <a:extLst>
              <a:ext uri="{FF2B5EF4-FFF2-40B4-BE49-F238E27FC236}">
                <a16:creationId xmlns:a16="http://schemas.microsoft.com/office/drawing/2014/main" id="{0B5130EC-B05B-5489-FBEC-DBEB6D1E737D}"/>
              </a:ext>
            </a:extLst>
          </p:cNvPr>
          <p:cNvSpPr>
            <a:spLocks noGrp="1"/>
          </p:cNvSpPr>
          <p:nvPr>
            <p:ph type="sldNum" sz="quarter" idx="13"/>
          </p:nvPr>
        </p:nvSpPr>
        <p:spPr>
          <a:xfrm>
            <a:off x="10373350" y="6356349"/>
            <a:ext cx="987552"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21120855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3B2CC92D-F90A-CB67-4860-D6939AC29566}"/>
              </a:ext>
              <a:ext uri="{C183D7F6-B498-43B3-948B-1728B52AA6E4}">
                <adec:decorative xmlns:adec="http://schemas.microsoft.com/office/drawing/2017/decorative" val="1"/>
              </a:ext>
            </a:extLst>
          </p:cNvPr>
          <p:cNvCxnSpPr>
            <a:cxnSpLocks/>
          </p:cNvCxnSpPr>
          <p:nvPr userDrawn="1"/>
        </p:nvCxnSpPr>
        <p:spPr>
          <a:xfrm flipH="1" flipV="1">
            <a:off x="3094182" y="0"/>
            <a:ext cx="1745673" cy="389774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5476874" y="1671639"/>
            <a:ext cx="5884027" cy="1204912"/>
          </a:xfrm>
        </p:spPr>
        <p:txBody>
          <a:bodyPr anchor="b">
            <a:normAutofit/>
          </a:bodyPr>
          <a:lstStyle>
            <a:lvl1pPr>
              <a:defRPr lang="en-US" sz="2800" kern="1200" spc="150" baseline="0" dirty="0">
                <a:solidFill>
                  <a:schemeClr val="tx1"/>
                </a:solidFill>
                <a:latin typeface="+mj-lt"/>
                <a:ea typeface="+mj-ea"/>
                <a:cs typeface="+mj-cs"/>
              </a:defRPr>
            </a:lvl1pPr>
          </a:lstStyle>
          <a:p>
            <a:r>
              <a:rPr lang="en-US" dirty="0"/>
              <a:t>CLICK TO add title</a:t>
            </a:r>
          </a:p>
        </p:txBody>
      </p:sp>
      <p:sp>
        <p:nvSpPr>
          <p:cNvPr id="13" name="Picture Placeholder 12">
            <a:extLst>
              <a:ext uri="{FF2B5EF4-FFF2-40B4-BE49-F238E27FC236}">
                <a16:creationId xmlns:a16="http://schemas.microsoft.com/office/drawing/2014/main" id="{4C376638-5C5B-8E5B-0C26-8F63B98EA417}"/>
              </a:ext>
            </a:extLst>
          </p:cNvPr>
          <p:cNvSpPr>
            <a:spLocks noGrp="1"/>
          </p:cNvSpPr>
          <p:nvPr>
            <p:ph type="pic" sz="quarter" idx="13"/>
          </p:nvPr>
        </p:nvSpPr>
        <p:spPr>
          <a:xfrm>
            <a:off x="-28230" y="-9144"/>
            <a:ext cx="5481955" cy="6876288"/>
          </a:xfrm>
          <a:custGeom>
            <a:avLst/>
            <a:gdLst>
              <a:gd name="connsiteX0" fmla="*/ 0 w 5476875"/>
              <a:gd name="connsiteY0" fmla="*/ 0 h 6858000"/>
              <a:gd name="connsiteX1" fmla="*/ 5476875 w 5476875"/>
              <a:gd name="connsiteY1" fmla="*/ 0 h 6858000"/>
              <a:gd name="connsiteX2" fmla="*/ 5476875 w 5476875"/>
              <a:gd name="connsiteY2" fmla="*/ 6858000 h 6858000"/>
              <a:gd name="connsiteX3" fmla="*/ 0 w 5476875"/>
              <a:gd name="connsiteY3" fmla="*/ 6858000 h 6858000"/>
              <a:gd name="connsiteX4" fmla="*/ 0 w 5476875"/>
              <a:gd name="connsiteY4" fmla="*/ 0 h 6858000"/>
              <a:gd name="connsiteX0" fmla="*/ 0 w 5476875"/>
              <a:gd name="connsiteY0" fmla="*/ 0 h 6858000"/>
              <a:gd name="connsiteX1" fmla="*/ 2520315 w 5476875"/>
              <a:gd name="connsiteY1" fmla="*/ 0 h 6858000"/>
              <a:gd name="connsiteX2" fmla="*/ 5476875 w 5476875"/>
              <a:gd name="connsiteY2" fmla="*/ 6858000 h 6858000"/>
              <a:gd name="connsiteX3" fmla="*/ 0 w 5476875"/>
              <a:gd name="connsiteY3" fmla="*/ 6858000 h 6858000"/>
              <a:gd name="connsiteX4" fmla="*/ 0 w 5476875"/>
              <a:gd name="connsiteY4" fmla="*/ 0 h 6858000"/>
              <a:gd name="connsiteX0" fmla="*/ 5080 w 5481955"/>
              <a:gd name="connsiteY0" fmla="*/ 0 h 6858000"/>
              <a:gd name="connsiteX1" fmla="*/ 2525395 w 5481955"/>
              <a:gd name="connsiteY1" fmla="*/ 0 h 6858000"/>
              <a:gd name="connsiteX2" fmla="*/ 5481955 w 5481955"/>
              <a:gd name="connsiteY2" fmla="*/ 6858000 h 6858000"/>
              <a:gd name="connsiteX3" fmla="*/ 5080 w 5481955"/>
              <a:gd name="connsiteY3" fmla="*/ 6858000 h 6858000"/>
              <a:gd name="connsiteX4" fmla="*/ 0 w 5481955"/>
              <a:gd name="connsiteY4" fmla="*/ 4805680 h 6858000"/>
              <a:gd name="connsiteX5" fmla="*/ 5080 w 5481955"/>
              <a:gd name="connsiteY5" fmla="*/ 0 h 685800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805680 h 6863080"/>
              <a:gd name="connsiteX5" fmla="*/ 5080 w 5481955"/>
              <a:gd name="connsiteY5" fmla="*/ 0 h 686308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805680 h 6863080"/>
              <a:gd name="connsiteX5" fmla="*/ 5080 w 5481955"/>
              <a:gd name="connsiteY5" fmla="*/ 0 h 686308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805680 h 6863080"/>
              <a:gd name="connsiteX5" fmla="*/ 5080 w 5481955"/>
              <a:gd name="connsiteY5" fmla="*/ 0 h 686308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759960 h 6863080"/>
              <a:gd name="connsiteX5" fmla="*/ 5080 w 5481955"/>
              <a:gd name="connsiteY5" fmla="*/ 0 h 686308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759960 h 6863080"/>
              <a:gd name="connsiteX5" fmla="*/ 5080 w 5481955"/>
              <a:gd name="connsiteY5" fmla="*/ 0 h 6863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81955" h="6863080">
                <a:moveTo>
                  <a:pt x="5080" y="0"/>
                </a:moveTo>
                <a:lnTo>
                  <a:pt x="2525395" y="0"/>
                </a:lnTo>
                <a:lnTo>
                  <a:pt x="5481955" y="6858000"/>
                </a:lnTo>
                <a:lnTo>
                  <a:pt x="899160" y="6863080"/>
                </a:lnTo>
                <a:cubicBezTo>
                  <a:pt x="506307" y="5933440"/>
                  <a:pt x="413173" y="5720080"/>
                  <a:pt x="0" y="4759960"/>
                </a:cubicBezTo>
                <a:cubicBezTo>
                  <a:pt x="1693" y="3158067"/>
                  <a:pt x="3387" y="1601893"/>
                  <a:pt x="5080" y="0"/>
                </a:cubicBezTo>
                <a:close/>
              </a:path>
            </a:pathLst>
          </a:custGeom>
        </p:spPr>
        <p:txBody>
          <a:bodyPr lIns="274320" tIns="91440" bIns="91440">
            <a:normAutofit/>
          </a:bodyPr>
          <a:lstStyle>
            <a:lvl1pPr marL="0" indent="0" algn="l">
              <a:buNone/>
              <a:defRPr sz="2000">
                <a:solidFill>
                  <a:schemeClr val="tx1"/>
                </a:solidFill>
              </a:defRPr>
            </a:lvl1pPr>
          </a:lstStyle>
          <a:p>
            <a:r>
              <a:rPr lang="en-US"/>
              <a:t>Click icon to add picture</a:t>
            </a:r>
            <a:endParaRPr lang="en-US" dirty="0"/>
          </a:p>
        </p:txBody>
      </p:sp>
      <p:sp>
        <p:nvSpPr>
          <p:cNvPr id="4" name="Footer Placeholder 4">
            <a:extLst>
              <a:ext uri="{FF2B5EF4-FFF2-40B4-BE49-F238E27FC236}">
                <a16:creationId xmlns:a16="http://schemas.microsoft.com/office/drawing/2014/main" id="{04569D00-2037-2A8D-943B-22FAC1C0B690}"/>
              </a:ext>
            </a:extLst>
          </p:cNvPr>
          <p:cNvSpPr>
            <a:spLocks noGrp="1"/>
          </p:cNvSpPr>
          <p:nvPr>
            <p:ph type="ftr" sz="quarter" idx="11"/>
          </p:nvPr>
        </p:nvSpPr>
        <p:spPr>
          <a:xfrm>
            <a:off x="825500" y="6356349"/>
            <a:ext cx="3819228" cy="365125"/>
          </a:xfrm>
        </p:spPr>
        <p:txBody>
          <a:bodyPr/>
          <a:lstStyle>
            <a:lvl1pPr algn="l">
              <a:defRPr sz="900"/>
            </a:lvl1pPr>
          </a:lstStyle>
          <a:p>
            <a:r>
              <a:rPr lang="en-US" dirty="0"/>
              <a:t>PRESENTATION TITLE</a:t>
            </a:r>
          </a:p>
        </p:txBody>
      </p:sp>
      <p:sp>
        <p:nvSpPr>
          <p:cNvPr id="5" name="Slide Number Placeholder 5">
            <a:extLst>
              <a:ext uri="{FF2B5EF4-FFF2-40B4-BE49-F238E27FC236}">
                <a16:creationId xmlns:a16="http://schemas.microsoft.com/office/drawing/2014/main" id="{75967A9D-0B53-4F3F-0872-495C23A33235}"/>
              </a:ext>
            </a:extLst>
          </p:cNvPr>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pPr/>
              <a:t>‹#›</a:t>
            </a:fld>
            <a:endParaRPr lang="en-US" dirty="0"/>
          </a:p>
        </p:txBody>
      </p:sp>
      <p:sp>
        <p:nvSpPr>
          <p:cNvPr id="8" name="Content Placeholder 3">
            <a:extLst>
              <a:ext uri="{FF2B5EF4-FFF2-40B4-BE49-F238E27FC236}">
                <a16:creationId xmlns:a16="http://schemas.microsoft.com/office/drawing/2014/main" id="{643B0E9A-A777-8745-6A36-0A79CB5E036B}"/>
              </a:ext>
            </a:extLst>
          </p:cNvPr>
          <p:cNvSpPr>
            <a:spLocks noGrp="1"/>
          </p:cNvSpPr>
          <p:nvPr>
            <p:ph sz="half" idx="14" hasCustomPrompt="1"/>
          </p:nvPr>
        </p:nvSpPr>
        <p:spPr>
          <a:xfrm>
            <a:off x="5453725" y="3660774"/>
            <a:ext cx="5907176" cy="2536826"/>
          </a:xfrm>
        </p:spPr>
        <p:txBody>
          <a:bodyPr tIns="0">
            <a:normAutofit/>
          </a:bodyPr>
          <a:lstStyle>
            <a:lvl1pPr marL="0" indent="0">
              <a:lnSpc>
                <a:spcPct val="100000"/>
              </a:lnSpc>
              <a:buFont typeface="Arial" panose="020B0604020202020204" pitchFamily="34" charset="0"/>
              <a:buNone/>
              <a:defRPr sz="1800" b="0"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52144" indent="-285750">
              <a:lnSpc>
                <a:spcPct val="100000"/>
              </a:lnSpc>
              <a:spcBef>
                <a:spcPts val="1000"/>
              </a:spcBef>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17780591"/>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4C17E5-24ED-44BC-BA50-02EF903552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33D101-3AF0-4F06-90ED-B83615C36C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AE9FDE-AF95-49F8-A927-35A23C9E65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dirty="0"/>
          </a:p>
        </p:txBody>
      </p:sp>
      <p:sp>
        <p:nvSpPr>
          <p:cNvPr id="5" name="Footer Placeholder 4">
            <a:extLst>
              <a:ext uri="{FF2B5EF4-FFF2-40B4-BE49-F238E27FC236}">
                <a16:creationId xmlns:a16="http://schemas.microsoft.com/office/drawing/2014/main" id="{CC2E900D-8FF9-4E80-860D-89C2D3B4E4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PRESENTATION TITLE</a:t>
            </a:r>
          </a:p>
        </p:txBody>
      </p:sp>
      <p:sp>
        <p:nvSpPr>
          <p:cNvPr id="6" name="Slide Number Placeholder 5">
            <a:extLst>
              <a:ext uri="{FF2B5EF4-FFF2-40B4-BE49-F238E27FC236}">
                <a16:creationId xmlns:a16="http://schemas.microsoft.com/office/drawing/2014/main" id="{F1A66A0C-1415-46A3-A1FF-BE18C70873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9DFD55-3C28-40EF-9E31-A92D2E4017FF}" type="slidenum">
              <a:rPr lang="en-US" smtClean="0"/>
              <a:t>‹#›</a:t>
            </a:fld>
            <a:endParaRPr lang="en-US" dirty="0"/>
          </a:p>
        </p:txBody>
      </p:sp>
    </p:spTree>
    <p:extLst>
      <p:ext uri="{BB962C8B-B14F-4D97-AF65-F5344CB8AC3E}">
        <p14:creationId xmlns:p14="http://schemas.microsoft.com/office/powerpoint/2010/main" val="23190612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9" r:id="rId3"/>
    <p:sldLayoutId id="2147483670" r:id="rId4"/>
    <p:sldLayoutId id="2147483651" r:id="rId5"/>
    <p:sldLayoutId id="2147483671" r:id="rId6"/>
    <p:sldLayoutId id="2147483672" r:id="rId7"/>
    <p:sldLayoutId id="2147483673" r:id="rId8"/>
    <p:sldLayoutId id="2147483664" r:id="rId9"/>
    <p:sldLayoutId id="2147483674" r:id="rId10"/>
    <p:sldLayoutId id="2147483653" r:id="rId11"/>
    <p:sldLayoutId id="2147483667" r:id="rId12"/>
    <p:sldLayoutId id="2147483665" r:id="rId13"/>
  </p:sldLayoutIdLst>
  <p:hf hdr="0" ftr="0" dt="0"/>
  <p:txStyles>
    <p:titleStyle>
      <a:lvl1pPr algn="l" defTabSz="914400" rtl="0" eaLnBrk="1" latinLnBrk="0" hangingPunct="1">
        <a:lnSpc>
          <a:spcPct val="90000"/>
        </a:lnSpc>
        <a:spcBef>
          <a:spcPct val="0"/>
        </a:spcBef>
        <a:buNone/>
        <a:defRPr sz="44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15.xml"/><Relationship Id="rId1" Type="http://schemas.openxmlformats.org/officeDocument/2006/relationships/slideLayout" Target="../slideLayouts/slideLayout5.xml"/><Relationship Id="rId4" Type="http://schemas.openxmlformats.org/officeDocument/2006/relationships/image" Target="../media/image19.emf"/></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notesSlide" Target="../notesSlides/notesSlide21.xml"/><Relationship Id="rId1" Type="http://schemas.openxmlformats.org/officeDocument/2006/relationships/slideLayout" Target="../slideLayouts/slideLayout5.xml"/><Relationship Id="rId4" Type="http://schemas.openxmlformats.org/officeDocument/2006/relationships/image" Target="../media/image25.emf"/></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6.png"/><Relationship Id="rId4" Type="http://schemas.openxmlformats.org/officeDocument/2006/relationships/notesSlide" Target="../notesSlides/notesSlide2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3" Type="http://schemas.openxmlformats.org/officeDocument/2006/relationships/hyperlink" Target="https://htmlcssjavascript.com/" TargetMode="External"/><Relationship Id="rId2" Type="http://schemas.openxmlformats.org/officeDocument/2006/relationships/notesSlide" Target="../notesSlides/notesSlide24.xml"/><Relationship Id="rId1" Type="http://schemas.openxmlformats.org/officeDocument/2006/relationships/slideLayout" Target="../slideLayouts/slideLayout13.xml"/><Relationship Id="rId6" Type="http://schemas.openxmlformats.org/officeDocument/2006/relationships/hyperlink" Target="https://github.com/roblarsen/introduction-to-svg" TargetMode="External"/><Relationship Id="rId5" Type="http://schemas.openxmlformats.org/officeDocument/2006/relationships/hyperlink" Target="https://www.linkedin.com/in/robreact/" TargetMode="External"/><Relationship Id="rId4" Type="http://schemas.openxmlformats.org/officeDocument/2006/relationships/hyperlink" Target="https://github.com/roblarsen"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75451-6A4B-484B-9ED1-353CCE25B0F4}"/>
              </a:ext>
            </a:extLst>
          </p:cNvPr>
          <p:cNvSpPr>
            <a:spLocks noGrp="1"/>
          </p:cNvSpPr>
          <p:nvPr>
            <p:ph type="ctrTitle"/>
          </p:nvPr>
        </p:nvSpPr>
        <p:spPr>
          <a:xfrm>
            <a:off x="6991350" y="487680"/>
            <a:ext cx="4179570" cy="3376691"/>
          </a:xfrm>
        </p:spPr>
        <p:txBody>
          <a:bodyPr anchor="b">
            <a:normAutofit/>
          </a:bodyPr>
          <a:lstStyle/>
          <a:p>
            <a:r>
              <a:rPr lang="en-US" dirty="0"/>
              <a:t>Intro to SVG Part 3:</a:t>
            </a:r>
            <a:br>
              <a:rPr lang="en-US" dirty="0"/>
            </a:br>
            <a:r>
              <a:rPr lang="en-US" dirty="0"/>
              <a:t>Introducing paths</a:t>
            </a:r>
          </a:p>
        </p:txBody>
      </p:sp>
      <p:pic>
        <p:nvPicPr>
          <p:cNvPr id="4" name="Picture 3" descr="Close up of ruler">
            <a:extLst>
              <a:ext uri="{FF2B5EF4-FFF2-40B4-BE49-F238E27FC236}">
                <a16:creationId xmlns:a16="http://schemas.microsoft.com/office/drawing/2014/main" id="{AF5EE2C7-C81C-9125-B7F7-43134197EB5F}"/>
              </a:ext>
            </a:extLst>
          </p:cNvPr>
          <p:cNvPicPr>
            <a:picLocks noChangeAspect="1"/>
          </p:cNvPicPr>
          <p:nvPr/>
        </p:nvPicPr>
        <p:blipFill>
          <a:blip r:embed="rId3"/>
          <a:srcRect l="15369" r="20758"/>
          <a:stretch>
            <a:fillRect/>
          </a:stretch>
        </p:blipFill>
        <p:spPr>
          <a:xfrm>
            <a:off x="20" y="-5080"/>
            <a:ext cx="6576271" cy="6872605"/>
          </a:xfrm>
          <a:custGeom>
            <a:avLst/>
            <a:gdLst>
              <a:gd name="connsiteX0" fmla="*/ 0 w 6576291"/>
              <a:gd name="connsiteY0" fmla="*/ 0 h 6867525"/>
              <a:gd name="connsiteX1" fmla="*/ 6576291 w 6576291"/>
              <a:gd name="connsiteY1" fmla="*/ 0 h 6867525"/>
              <a:gd name="connsiteX2" fmla="*/ 6576291 w 6576291"/>
              <a:gd name="connsiteY2" fmla="*/ 6867525 h 6867525"/>
              <a:gd name="connsiteX3" fmla="*/ 0 w 6576291"/>
              <a:gd name="connsiteY3" fmla="*/ 6867525 h 6867525"/>
              <a:gd name="connsiteX4" fmla="*/ 0 w 6576291"/>
              <a:gd name="connsiteY4" fmla="*/ 0 h 6867525"/>
              <a:gd name="connsiteX0" fmla="*/ 0 w 6576291"/>
              <a:gd name="connsiteY0" fmla="*/ 5080 h 6872605"/>
              <a:gd name="connsiteX1" fmla="*/ 3604491 w 6576291"/>
              <a:gd name="connsiteY1" fmla="*/ 0 h 6872605"/>
              <a:gd name="connsiteX2" fmla="*/ 6576291 w 6576291"/>
              <a:gd name="connsiteY2" fmla="*/ 6872605 h 6872605"/>
              <a:gd name="connsiteX3" fmla="*/ 0 w 6576291"/>
              <a:gd name="connsiteY3" fmla="*/ 6872605 h 6872605"/>
              <a:gd name="connsiteX4" fmla="*/ 0 w 6576291"/>
              <a:gd name="connsiteY4" fmla="*/ 5080 h 6872605"/>
              <a:gd name="connsiteX0" fmla="*/ 0 w 6576291"/>
              <a:gd name="connsiteY0" fmla="*/ 0 h 6867525"/>
              <a:gd name="connsiteX1" fmla="*/ 3624811 w 6576291"/>
              <a:gd name="connsiteY1" fmla="*/ 10160 h 6867525"/>
              <a:gd name="connsiteX2" fmla="*/ 6576291 w 6576291"/>
              <a:gd name="connsiteY2" fmla="*/ 6867525 h 6867525"/>
              <a:gd name="connsiteX3" fmla="*/ 0 w 6576291"/>
              <a:gd name="connsiteY3" fmla="*/ 6867525 h 6867525"/>
              <a:gd name="connsiteX4" fmla="*/ 0 w 6576291"/>
              <a:gd name="connsiteY4" fmla="*/ 0 h 6867525"/>
              <a:gd name="connsiteX0" fmla="*/ 0 w 6576291"/>
              <a:gd name="connsiteY0" fmla="*/ 5080 h 6872605"/>
              <a:gd name="connsiteX1" fmla="*/ 3629891 w 6576291"/>
              <a:gd name="connsiteY1" fmla="*/ 0 h 6872605"/>
              <a:gd name="connsiteX2" fmla="*/ 6576291 w 6576291"/>
              <a:gd name="connsiteY2" fmla="*/ 6872605 h 6872605"/>
              <a:gd name="connsiteX3" fmla="*/ 0 w 6576291"/>
              <a:gd name="connsiteY3" fmla="*/ 6872605 h 6872605"/>
              <a:gd name="connsiteX4" fmla="*/ 0 w 6576291"/>
              <a:gd name="connsiteY4" fmla="*/ 5080 h 6872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6291" h="6872605">
                <a:moveTo>
                  <a:pt x="0" y="5080"/>
                </a:moveTo>
                <a:lnTo>
                  <a:pt x="3629891" y="0"/>
                </a:lnTo>
                <a:lnTo>
                  <a:pt x="6576291" y="6872605"/>
                </a:lnTo>
                <a:lnTo>
                  <a:pt x="0" y="6872605"/>
                </a:lnTo>
                <a:lnTo>
                  <a:pt x="0" y="5080"/>
                </a:lnTo>
                <a:close/>
              </a:path>
            </a:pathLst>
          </a:custGeom>
          <a:noFill/>
        </p:spPr>
      </p:pic>
    </p:spTree>
    <p:extLst>
      <p:ext uri="{BB962C8B-B14F-4D97-AF65-F5344CB8AC3E}">
        <p14:creationId xmlns:p14="http://schemas.microsoft.com/office/powerpoint/2010/main" val="25860588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CDC513-4D8D-02E8-182D-10FB0E4B69A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D988D88-DD80-12CB-0269-459658E7218D}"/>
              </a:ext>
            </a:extLst>
          </p:cNvPr>
          <p:cNvSpPr>
            <a:spLocks noGrp="1"/>
          </p:cNvSpPr>
          <p:nvPr>
            <p:ph type="title"/>
          </p:nvPr>
        </p:nvSpPr>
        <p:spPr>
          <a:xfrm>
            <a:off x="1322318" y="268361"/>
            <a:ext cx="7288282" cy="787554"/>
          </a:xfrm>
        </p:spPr>
        <p:txBody>
          <a:bodyPr/>
          <a:lstStyle/>
          <a:p>
            <a:r>
              <a:rPr lang="en-US" dirty="0"/>
              <a:t>Bezier curves</a:t>
            </a:r>
          </a:p>
        </p:txBody>
      </p:sp>
      <p:sp>
        <p:nvSpPr>
          <p:cNvPr id="3" name="Content Placeholder 2">
            <a:extLst>
              <a:ext uri="{FF2B5EF4-FFF2-40B4-BE49-F238E27FC236}">
                <a16:creationId xmlns:a16="http://schemas.microsoft.com/office/drawing/2014/main" id="{19D8C903-7BA1-4F80-A2C4-14ADA8C57936}"/>
              </a:ext>
            </a:extLst>
          </p:cNvPr>
          <p:cNvSpPr>
            <a:spLocks noGrp="1"/>
          </p:cNvSpPr>
          <p:nvPr>
            <p:ph sz="half" idx="2"/>
          </p:nvPr>
        </p:nvSpPr>
        <p:spPr>
          <a:xfrm>
            <a:off x="1322388" y="1382486"/>
            <a:ext cx="7288212" cy="4787643"/>
          </a:xfrm>
        </p:spPr>
        <p:txBody>
          <a:bodyPr>
            <a:normAutofit/>
          </a:bodyPr>
          <a:lstStyle/>
          <a:p>
            <a:r>
              <a:rPr lang="en-US" dirty="0"/>
              <a:t>How Control Points Work</a:t>
            </a:r>
          </a:p>
          <a:p>
            <a:r>
              <a:rPr lang="en-US" b="0" dirty="0"/>
              <a:t>The position of the control points determines the curve's tangent (the direction of the line as it leaves an anchor point) and its magnitude (how far the curve bends).</a:t>
            </a:r>
          </a:p>
          <a:p>
            <a:r>
              <a:rPr lang="en-US" b="0" dirty="0"/>
              <a:t>The line between an anchor point and its corresponding control point sets the initial direction of the curve.</a:t>
            </a:r>
          </a:p>
          <a:p>
            <a:r>
              <a:rPr lang="en-US" b="0" dirty="0"/>
              <a:t>The distance of the control point from the anchor point determines how much the curve bends. A control point further away creates a more pronounced, steeper curve.</a:t>
            </a:r>
          </a:p>
        </p:txBody>
      </p:sp>
      <p:sp>
        <p:nvSpPr>
          <p:cNvPr id="4" name="Slide Number Placeholder 3">
            <a:extLst>
              <a:ext uri="{FF2B5EF4-FFF2-40B4-BE49-F238E27FC236}">
                <a16:creationId xmlns:a16="http://schemas.microsoft.com/office/drawing/2014/main" id="{9B20200C-8E44-756C-27BB-617BAB4DD93E}"/>
              </a:ext>
            </a:extLst>
          </p:cNvPr>
          <p:cNvSpPr>
            <a:spLocks noGrp="1"/>
          </p:cNvSpPr>
          <p:nvPr>
            <p:ph type="sldNum" sz="quarter" idx="12"/>
          </p:nvPr>
        </p:nvSpPr>
        <p:spPr/>
        <p:txBody>
          <a:bodyPr/>
          <a:lstStyle/>
          <a:p>
            <a:fld id="{A49DFD55-3C28-40EF-9E31-A92D2E4017FF}" type="slidenum">
              <a:rPr lang="en-US" smtClean="0"/>
              <a:pPr/>
              <a:t>10</a:t>
            </a:fld>
            <a:endParaRPr lang="en-US" dirty="0"/>
          </a:p>
        </p:txBody>
      </p:sp>
    </p:spTree>
    <p:extLst>
      <p:ext uri="{BB962C8B-B14F-4D97-AF65-F5344CB8AC3E}">
        <p14:creationId xmlns:p14="http://schemas.microsoft.com/office/powerpoint/2010/main" val="36479786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6210F-6EF7-4AE6-467D-92EC589D6C0A}"/>
              </a:ext>
            </a:extLst>
          </p:cNvPr>
          <p:cNvSpPr>
            <a:spLocks noGrp="1"/>
          </p:cNvSpPr>
          <p:nvPr>
            <p:ph type="title"/>
          </p:nvPr>
        </p:nvSpPr>
        <p:spPr>
          <a:xfrm>
            <a:off x="1322318" y="268361"/>
            <a:ext cx="7288282" cy="787554"/>
          </a:xfrm>
        </p:spPr>
        <p:txBody>
          <a:bodyPr/>
          <a:lstStyle/>
          <a:p>
            <a:r>
              <a:rPr lang="en-US" dirty="0"/>
              <a:t>Translated</a:t>
            </a:r>
          </a:p>
        </p:txBody>
      </p:sp>
      <p:sp>
        <p:nvSpPr>
          <p:cNvPr id="3" name="Content Placeholder 2">
            <a:extLst>
              <a:ext uri="{FF2B5EF4-FFF2-40B4-BE49-F238E27FC236}">
                <a16:creationId xmlns:a16="http://schemas.microsoft.com/office/drawing/2014/main" id="{9EB71596-BF4A-B28B-973F-EA7D0B07B1B6}"/>
              </a:ext>
            </a:extLst>
          </p:cNvPr>
          <p:cNvSpPr>
            <a:spLocks noGrp="1"/>
          </p:cNvSpPr>
          <p:nvPr>
            <p:ph sz="half" idx="2"/>
          </p:nvPr>
        </p:nvSpPr>
        <p:spPr>
          <a:xfrm>
            <a:off x="1322388" y="1219200"/>
            <a:ext cx="7288212" cy="4950929"/>
          </a:xfrm>
        </p:spPr>
        <p:txBody>
          <a:bodyPr>
            <a:normAutofit fontScale="92500" lnSpcReduction="10000"/>
          </a:bodyPr>
          <a:lstStyle/>
          <a:p>
            <a:r>
              <a:rPr lang="en-US" b="0" dirty="0"/>
              <a:t>(M)</a:t>
            </a:r>
            <a:r>
              <a:rPr lang="en-US" b="0" dirty="0" err="1"/>
              <a:t>ove</a:t>
            </a:r>
            <a:r>
              <a:rPr lang="en-US" b="0" dirty="0"/>
              <a:t> to point 100,100</a:t>
            </a:r>
          </a:p>
          <a:p>
            <a:r>
              <a:rPr lang="en-US" b="0" dirty="0"/>
              <a:t>Draw a (L)</a:t>
            </a:r>
            <a:r>
              <a:rPr lang="en-US" b="0" dirty="0" err="1"/>
              <a:t>ine</a:t>
            </a:r>
            <a:r>
              <a:rPr lang="en-US" b="0" dirty="0"/>
              <a:t> to 100,300</a:t>
            </a:r>
          </a:p>
          <a:p>
            <a:r>
              <a:rPr lang="en-US" b="0" dirty="0"/>
              <a:t>Draw a (L)</a:t>
            </a:r>
            <a:r>
              <a:rPr lang="en-US" b="0" dirty="0" err="1"/>
              <a:t>ine</a:t>
            </a:r>
            <a:r>
              <a:rPr lang="en-US" b="0" dirty="0"/>
              <a:t> to 150,300</a:t>
            </a:r>
          </a:p>
          <a:p>
            <a:r>
              <a:rPr lang="en-US" b="0" dirty="0"/>
              <a:t>Draw a (L)</a:t>
            </a:r>
            <a:r>
              <a:rPr lang="en-US" b="0" dirty="0" err="1"/>
              <a:t>ine</a:t>
            </a:r>
            <a:r>
              <a:rPr lang="en-US" b="0" dirty="0"/>
              <a:t> to 150,150</a:t>
            </a:r>
          </a:p>
          <a:p>
            <a:r>
              <a:rPr lang="en-US" b="0" dirty="0"/>
              <a:t>Draw a (S)</a:t>
            </a:r>
            <a:r>
              <a:rPr lang="en-US" b="0" dirty="0" err="1"/>
              <a:t>mooth</a:t>
            </a:r>
            <a:r>
              <a:rPr lang="en-US" b="0" dirty="0"/>
              <a:t> cubic </a:t>
            </a:r>
            <a:r>
              <a:rPr lang="en-US" b="0" dirty="0" err="1"/>
              <a:t>Bézier</a:t>
            </a:r>
            <a:r>
              <a:rPr lang="en-US" b="0" dirty="0"/>
              <a:t> curve from the current point to the point 250,150 with 150,200 as the second control point. Control points provide directional information used to draw the curve. </a:t>
            </a:r>
          </a:p>
          <a:p>
            <a:r>
              <a:rPr lang="en-US" b="0" dirty="0"/>
              <a:t>Draw a (L)</a:t>
            </a:r>
            <a:r>
              <a:rPr lang="en-US" b="0" dirty="0" err="1"/>
              <a:t>ine</a:t>
            </a:r>
            <a:r>
              <a:rPr lang="en-US" b="0" dirty="0"/>
              <a:t> to 200,300</a:t>
            </a:r>
          </a:p>
          <a:p>
            <a:r>
              <a:rPr lang="en-US" b="0" dirty="0"/>
              <a:t>Draw a (L)</a:t>
            </a:r>
            <a:r>
              <a:rPr lang="en-US" b="0" dirty="0" err="1"/>
              <a:t>ine</a:t>
            </a:r>
            <a:r>
              <a:rPr lang="en-US" b="0" dirty="0"/>
              <a:t> to 250,300</a:t>
            </a:r>
          </a:p>
          <a:p>
            <a:r>
              <a:rPr lang="en-US" b="0" dirty="0"/>
              <a:t>Draw a (L)</a:t>
            </a:r>
            <a:r>
              <a:rPr lang="en-US" b="0" dirty="0" err="1"/>
              <a:t>ine</a:t>
            </a:r>
            <a:r>
              <a:rPr lang="en-US" b="0" dirty="0"/>
              <a:t> to 225,225</a:t>
            </a:r>
          </a:p>
          <a:p>
            <a:r>
              <a:rPr lang="en-US" b="0" dirty="0"/>
              <a:t>Draw a (S)</a:t>
            </a:r>
            <a:r>
              <a:rPr lang="en-US" b="0" dirty="0" err="1"/>
              <a:t>mooth</a:t>
            </a:r>
            <a:r>
              <a:rPr lang="en-US" b="0" dirty="0"/>
              <a:t> cubic </a:t>
            </a:r>
            <a:r>
              <a:rPr lang="en-US" b="0" dirty="0" err="1"/>
              <a:t>Bézier</a:t>
            </a:r>
            <a:r>
              <a:rPr lang="en-US" b="0" dirty="0"/>
              <a:t> curve from the current point to the point 100,100</a:t>
            </a:r>
          </a:p>
          <a:p>
            <a:r>
              <a:rPr lang="en-US" b="0" dirty="0"/>
              <a:t>(the starting point) with 350,100 as the second control point.</a:t>
            </a:r>
          </a:p>
          <a:p>
            <a:r>
              <a:rPr lang="en-US" b="0" dirty="0"/>
              <a:t>&lt;</a:t>
            </a:r>
            <a:r>
              <a:rPr lang="en-US" b="0" dirty="0" err="1"/>
              <a:t>svg</a:t>
            </a:r>
            <a:r>
              <a:rPr lang="en-US" b="0" dirty="0"/>
              <a:t> </a:t>
            </a:r>
            <a:r>
              <a:rPr lang="en-US" b="0" dirty="0" err="1"/>
              <a:t>xmlns</a:t>
            </a:r>
            <a:r>
              <a:rPr lang="en-US" b="0" dirty="0"/>
              <a:t>="http://www.w3.org/2000/svg" width="500" height=</a:t>
            </a:r>
            <a:endParaRPr lang="en-US" dirty="0"/>
          </a:p>
        </p:txBody>
      </p:sp>
      <p:sp>
        <p:nvSpPr>
          <p:cNvPr id="4" name="Slide Number Placeholder 3">
            <a:extLst>
              <a:ext uri="{FF2B5EF4-FFF2-40B4-BE49-F238E27FC236}">
                <a16:creationId xmlns:a16="http://schemas.microsoft.com/office/drawing/2014/main" id="{DC86E6E1-A308-B8A9-FDF5-42D2E2791819}"/>
              </a:ext>
            </a:extLst>
          </p:cNvPr>
          <p:cNvSpPr>
            <a:spLocks noGrp="1"/>
          </p:cNvSpPr>
          <p:nvPr>
            <p:ph type="sldNum" sz="quarter" idx="12"/>
          </p:nvPr>
        </p:nvSpPr>
        <p:spPr/>
        <p:txBody>
          <a:bodyPr/>
          <a:lstStyle/>
          <a:p>
            <a:fld id="{A49DFD55-3C28-40EF-9E31-A92D2E4017FF}" type="slidenum">
              <a:rPr lang="en-US" smtClean="0"/>
              <a:pPr/>
              <a:t>11</a:t>
            </a:fld>
            <a:endParaRPr lang="en-US" dirty="0"/>
          </a:p>
        </p:txBody>
      </p:sp>
    </p:spTree>
    <p:extLst>
      <p:ext uri="{BB962C8B-B14F-4D97-AF65-F5344CB8AC3E}">
        <p14:creationId xmlns:p14="http://schemas.microsoft.com/office/powerpoint/2010/main" val="12796690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9107C7-ADA6-25DD-1E4A-262E51659A0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FD2FC29-011A-7947-F690-3E1092FA774E}"/>
              </a:ext>
            </a:extLst>
          </p:cNvPr>
          <p:cNvSpPr>
            <a:spLocks noGrp="1"/>
          </p:cNvSpPr>
          <p:nvPr>
            <p:ph type="title"/>
          </p:nvPr>
        </p:nvSpPr>
        <p:spPr>
          <a:xfrm>
            <a:off x="1322318" y="268361"/>
            <a:ext cx="7288282" cy="787554"/>
          </a:xfrm>
        </p:spPr>
        <p:txBody>
          <a:bodyPr/>
          <a:lstStyle/>
          <a:p>
            <a:r>
              <a:rPr lang="en-US" dirty="0"/>
              <a:t>Translated</a:t>
            </a:r>
          </a:p>
        </p:txBody>
      </p:sp>
      <p:sp>
        <p:nvSpPr>
          <p:cNvPr id="3" name="Content Placeholder 2">
            <a:extLst>
              <a:ext uri="{FF2B5EF4-FFF2-40B4-BE49-F238E27FC236}">
                <a16:creationId xmlns:a16="http://schemas.microsoft.com/office/drawing/2014/main" id="{26A06B90-5818-FF41-4587-195F4CAC9E7F}"/>
              </a:ext>
            </a:extLst>
          </p:cNvPr>
          <p:cNvSpPr>
            <a:spLocks noGrp="1"/>
          </p:cNvSpPr>
          <p:nvPr>
            <p:ph sz="half" idx="2"/>
          </p:nvPr>
        </p:nvSpPr>
        <p:spPr>
          <a:xfrm>
            <a:off x="1322388" y="1219200"/>
            <a:ext cx="7288212" cy="4950929"/>
          </a:xfrm>
        </p:spPr>
        <p:txBody>
          <a:bodyPr>
            <a:normAutofit fontScale="92500" lnSpcReduction="10000"/>
          </a:bodyPr>
          <a:lstStyle/>
          <a:p>
            <a:r>
              <a:rPr lang="en-US" b="0" dirty="0"/>
              <a:t>(M)</a:t>
            </a:r>
            <a:r>
              <a:rPr lang="en-US" b="0" dirty="0" err="1"/>
              <a:t>ove</a:t>
            </a:r>
            <a:r>
              <a:rPr lang="en-US" b="0" dirty="0"/>
              <a:t> to point 100,100</a:t>
            </a:r>
          </a:p>
          <a:p>
            <a:r>
              <a:rPr lang="en-US" b="0" dirty="0"/>
              <a:t>Draw a (L)</a:t>
            </a:r>
            <a:r>
              <a:rPr lang="en-US" b="0" dirty="0" err="1"/>
              <a:t>ine</a:t>
            </a:r>
            <a:r>
              <a:rPr lang="en-US" b="0" dirty="0"/>
              <a:t> to 100,300</a:t>
            </a:r>
          </a:p>
          <a:p>
            <a:r>
              <a:rPr lang="en-US" b="0" dirty="0"/>
              <a:t>Draw a (L)</a:t>
            </a:r>
            <a:r>
              <a:rPr lang="en-US" b="0" dirty="0" err="1"/>
              <a:t>ine</a:t>
            </a:r>
            <a:r>
              <a:rPr lang="en-US" b="0" dirty="0"/>
              <a:t> to 150,300</a:t>
            </a:r>
          </a:p>
          <a:p>
            <a:r>
              <a:rPr lang="en-US" b="0" dirty="0"/>
              <a:t>Draw a (L)</a:t>
            </a:r>
            <a:r>
              <a:rPr lang="en-US" b="0" dirty="0" err="1"/>
              <a:t>ine</a:t>
            </a:r>
            <a:r>
              <a:rPr lang="en-US" b="0" dirty="0"/>
              <a:t> to 150,150</a:t>
            </a:r>
          </a:p>
          <a:p>
            <a:r>
              <a:rPr lang="en-US" b="0" dirty="0"/>
              <a:t>Draw a (S)</a:t>
            </a:r>
            <a:r>
              <a:rPr lang="en-US" b="0" dirty="0" err="1"/>
              <a:t>mooth</a:t>
            </a:r>
            <a:r>
              <a:rPr lang="en-US" b="0" dirty="0"/>
              <a:t> cubic </a:t>
            </a:r>
            <a:r>
              <a:rPr lang="en-US" b="0" dirty="0" err="1"/>
              <a:t>Bézier</a:t>
            </a:r>
            <a:r>
              <a:rPr lang="en-US" b="0" dirty="0"/>
              <a:t> curve from the current point to the point 250,150 with 150,200 as the second control point. Control points provide directional information used to draw the curve. </a:t>
            </a:r>
          </a:p>
          <a:p>
            <a:r>
              <a:rPr lang="en-US" b="0" dirty="0"/>
              <a:t>Draw a (L)</a:t>
            </a:r>
            <a:r>
              <a:rPr lang="en-US" b="0" dirty="0" err="1"/>
              <a:t>ine</a:t>
            </a:r>
            <a:r>
              <a:rPr lang="en-US" b="0" dirty="0"/>
              <a:t> to 200,300</a:t>
            </a:r>
          </a:p>
          <a:p>
            <a:r>
              <a:rPr lang="en-US" b="0" dirty="0"/>
              <a:t>Draw a (L)</a:t>
            </a:r>
            <a:r>
              <a:rPr lang="en-US" b="0" dirty="0" err="1"/>
              <a:t>ine</a:t>
            </a:r>
            <a:r>
              <a:rPr lang="en-US" b="0" dirty="0"/>
              <a:t> to 250,300</a:t>
            </a:r>
          </a:p>
          <a:p>
            <a:r>
              <a:rPr lang="en-US" b="0" dirty="0"/>
              <a:t>Draw a (L)</a:t>
            </a:r>
            <a:r>
              <a:rPr lang="en-US" b="0" dirty="0" err="1"/>
              <a:t>ine</a:t>
            </a:r>
            <a:r>
              <a:rPr lang="en-US" b="0" dirty="0"/>
              <a:t> to 225,225</a:t>
            </a:r>
          </a:p>
          <a:p>
            <a:r>
              <a:rPr lang="en-US" b="0" dirty="0"/>
              <a:t>Draw a (S)</a:t>
            </a:r>
            <a:r>
              <a:rPr lang="en-US" b="0" dirty="0" err="1"/>
              <a:t>mooth</a:t>
            </a:r>
            <a:r>
              <a:rPr lang="en-US" b="0" dirty="0"/>
              <a:t> cubic </a:t>
            </a:r>
            <a:r>
              <a:rPr lang="en-US" b="0" dirty="0" err="1"/>
              <a:t>Bézier</a:t>
            </a:r>
            <a:r>
              <a:rPr lang="en-US" b="0" dirty="0"/>
              <a:t> curve from the current point to the point 100,100</a:t>
            </a:r>
          </a:p>
          <a:p>
            <a:r>
              <a:rPr lang="en-US" b="0" dirty="0"/>
              <a:t>(the starting point) with 350,100 as the second control point.</a:t>
            </a:r>
          </a:p>
          <a:p>
            <a:r>
              <a:rPr lang="en-US" b="0" dirty="0"/>
              <a:t>&lt;</a:t>
            </a:r>
            <a:r>
              <a:rPr lang="en-US" b="0" dirty="0" err="1"/>
              <a:t>svg</a:t>
            </a:r>
            <a:r>
              <a:rPr lang="en-US" b="0" dirty="0"/>
              <a:t> </a:t>
            </a:r>
            <a:r>
              <a:rPr lang="en-US" b="0" dirty="0" err="1"/>
              <a:t>xmlns</a:t>
            </a:r>
            <a:r>
              <a:rPr lang="en-US" b="0" dirty="0"/>
              <a:t>="http://www.w3.org/2000/svg" width="500" height=</a:t>
            </a:r>
            <a:endParaRPr lang="en-US" dirty="0"/>
          </a:p>
        </p:txBody>
      </p:sp>
      <p:sp>
        <p:nvSpPr>
          <p:cNvPr id="4" name="Slide Number Placeholder 3">
            <a:extLst>
              <a:ext uri="{FF2B5EF4-FFF2-40B4-BE49-F238E27FC236}">
                <a16:creationId xmlns:a16="http://schemas.microsoft.com/office/drawing/2014/main" id="{13030709-CFA6-A919-314F-00251037E687}"/>
              </a:ext>
            </a:extLst>
          </p:cNvPr>
          <p:cNvSpPr>
            <a:spLocks noGrp="1"/>
          </p:cNvSpPr>
          <p:nvPr>
            <p:ph type="sldNum" sz="quarter" idx="12"/>
          </p:nvPr>
        </p:nvSpPr>
        <p:spPr/>
        <p:txBody>
          <a:bodyPr/>
          <a:lstStyle/>
          <a:p>
            <a:fld id="{A49DFD55-3C28-40EF-9E31-A92D2E4017FF}" type="slidenum">
              <a:rPr lang="en-US" smtClean="0"/>
              <a:pPr/>
              <a:t>12</a:t>
            </a:fld>
            <a:endParaRPr lang="en-US" dirty="0"/>
          </a:p>
        </p:txBody>
      </p:sp>
    </p:spTree>
    <p:extLst>
      <p:ext uri="{BB962C8B-B14F-4D97-AF65-F5344CB8AC3E}">
        <p14:creationId xmlns:p14="http://schemas.microsoft.com/office/powerpoint/2010/main" val="858164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646D08-D01C-251B-DB14-0EB60EC221B0}"/>
              </a:ext>
            </a:extLst>
          </p:cNvPr>
          <p:cNvSpPr>
            <a:spLocks noGrp="1"/>
          </p:cNvSpPr>
          <p:nvPr>
            <p:ph type="ctrTitle"/>
          </p:nvPr>
        </p:nvSpPr>
        <p:spPr/>
        <p:txBody>
          <a:bodyPr/>
          <a:lstStyle/>
          <a:p>
            <a:r>
              <a:rPr lang="en-US" dirty="0"/>
              <a:t>USER UNITS</a:t>
            </a:r>
          </a:p>
        </p:txBody>
      </p:sp>
    </p:spTree>
    <p:extLst>
      <p:ext uri="{BB962C8B-B14F-4D97-AF65-F5344CB8AC3E}">
        <p14:creationId xmlns:p14="http://schemas.microsoft.com/office/powerpoint/2010/main" val="28800396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53BAF0-88F0-B67C-1EF6-B5418A6B487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485C846-0D64-E772-7A8D-A9E884B3A6D5}"/>
              </a:ext>
            </a:extLst>
          </p:cNvPr>
          <p:cNvSpPr>
            <a:spLocks noGrp="1"/>
          </p:cNvSpPr>
          <p:nvPr>
            <p:ph type="ctrTitle"/>
          </p:nvPr>
        </p:nvSpPr>
        <p:spPr>
          <a:xfrm>
            <a:off x="6441918" y="3329790"/>
            <a:ext cx="4941771" cy="3200400"/>
          </a:xfrm>
        </p:spPr>
        <p:txBody>
          <a:bodyPr anchor="ctr">
            <a:normAutofit/>
          </a:bodyPr>
          <a:lstStyle/>
          <a:p>
            <a:r>
              <a:rPr lang="en-US" dirty="0"/>
              <a:t>The </a:t>
            </a:r>
            <a:r>
              <a:rPr lang="en-US" dirty="0" err="1"/>
              <a:t>ViewBox</a:t>
            </a:r>
            <a:endParaRPr lang="en-US" dirty="0"/>
          </a:p>
        </p:txBody>
      </p:sp>
    </p:spTree>
    <p:extLst>
      <p:ext uri="{BB962C8B-B14F-4D97-AF65-F5344CB8AC3E}">
        <p14:creationId xmlns:p14="http://schemas.microsoft.com/office/powerpoint/2010/main" val="38506439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E679A3-1117-050A-3A7E-BF248C50EEA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EDB31B0-DA5C-6132-4A73-F1162BCA9D58}"/>
              </a:ext>
            </a:extLst>
          </p:cNvPr>
          <p:cNvSpPr>
            <a:spLocks noGrp="1"/>
          </p:cNvSpPr>
          <p:nvPr>
            <p:ph type="title"/>
          </p:nvPr>
        </p:nvSpPr>
        <p:spPr>
          <a:xfrm>
            <a:off x="1322318" y="268360"/>
            <a:ext cx="7288282" cy="2121177"/>
          </a:xfrm>
        </p:spPr>
        <p:txBody>
          <a:bodyPr anchor="b">
            <a:normAutofit/>
          </a:bodyPr>
          <a:lstStyle/>
          <a:p>
            <a:r>
              <a:rPr lang="en-US" dirty="0"/>
              <a:t>Coordinates-2up.svg</a:t>
            </a:r>
          </a:p>
        </p:txBody>
      </p:sp>
      <p:pic>
        <p:nvPicPr>
          <p:cNvPr id="6" name="Picture 5">
            <a:extLst>
              <a:ext uri="{FF2B5EF4-FFF2-40B4-BE49-F238E27FC236}">
                <a16:creationId xmlns:a16="http://schemas.microsoft.com/office/drawing/2014/main" id="{01307B60-6FB0-C4CB-7BE7-E2A278C5FAFE}"/>
              </a:ext>
            </a:extLst>
          </p:cNvPr>
          <p:cNvPicPr>
            <a:picLocks noChangeAspect="1"/>
          </p:cNvPicPr>
          <p:nvPr/>
        </p:nvPicPr>
        <p:blipFill>
          <a:blip r:embed="rId3"/>
          <a:stretch>
            <a:fillRect/>
          </a:stretch>
        </p:blipFill>
        <p:spPr>
          <a:xfrm>
            <a:off x="1322388" y="3318710"/>
            <a:ext cx="7288212" cy="2295786"/>
          </a:xfrm>
          <a:prstGeom prst="rect">
            <a:avLst/>
          </a:prstGeom>
          <a:noFill/>
        </p:spPr>
      </p:pic>
      <p:sp>
        <p:nvSpPr>
          <p:cNvPr id="5" name="Slide Number Placeholder 4">
            <a:extLst>
              <a:ext uri="{FF2B5EF4-FFF2-40B4-BE49-F238E27FC236}">
                <a16:creationId xmlns:a16="http://schemas.microsoft.com/office/drawing/2014/main" id="{A898534C-545E-51F7-E898-59DAA354B4FA}"/>
              </a:ext>
            </a:extLst>
          </p:cNvPr>
          <p:cNvSpPr>
            <a:spLocks noGrp="1"/>
          </p:cNvSpPr>
          <p:nvPr>
            <p:ph type="sldNum" sz="quarter" idx="12"/>
          </p:nvPr>
        </p:nvSpPr>
        <p:spPr>
          <a:xfrm>
            <a:off x="10373350" y="6356349"/>
            <a:ext cx="987552" cy="365125"/>
          </a:xfrm>
        </p:spPr>
        <p:txBody>
          <a:bodyPr vert="horz" lIns="91440" tIns="45720" rIns="91440" bIns="45720" rtlCol="0" anchor="ctr">
            <a:normAutofit/>
          </a:bodyPr>
          <a:lstStyle/>
          <a:p>
            <a:pPr>
              <a:spcAft>
                <a:spcPts val="600"/>
              </a:spcAft>
            </a:pPr>
            <a:fld id="{A49DFD55-3C28-40EF-9E31-A92D2E4017FF}" type="slidenum">
              <a:rPr lang="en-US" smtClean="0"/>
              <a:pPr>
                <a:spcAft>
                  <a:spcPts val="600"/>
                </a:spcAft>
              </a:pPr>
              <a:t>15</a:t>
            </a:fld>
            <a:endParaRPr lang="en-US"/>
          </a:p>
        </p:txBody>
      </p:sp>
      <p:sp>
        <p:nvSpPr>
          <p:cNvPr id="7" name="TextBox 6">
            <a:extLst>
              <a:ext uri="{FF2B5EF4-FFF2-40B4-BE49-F238E27FC236}">
                <a16:creationId xmlns:a16="http://schemas.microsoft.com/office/drawing/2014/main" id="{4AF52E71-A868-72E9-2471-7D15F8A55B9A}"/>
              </a:ext>
            </a:extLst>
          </p:cNvPr>
          <p:cNvSpPr txBox="1"/>
          <p:nvPr/>
        </p:nvSpPr>
        <p:spPr>
          <a:xfrm>
            <a:off x="1322388" y="2763078"/>
            <a:ext cx="7256347" cy="3407051"/>
          </a:xfrm>
          <a:prstGeom prst="rect">
            <a:avLst/>
          </a:prstGeom>
        </p:spPr>
        <p:txBody>
          <a:bodyPr vert="horz" lIns="91440" tIns="45720" rIns="91440" bIns="45720" rtlCol="0">
            <a:normAutofit/>
          </a:bodyPr>
          <a:lstStyle/>
          <a:p>
            <a:pPr>
              <a:spcBef>
                <a:spcPts val="1000"/>
              </a:spcBef>
            </a:pPr>
            <a:endParaRPr lang="en-US" b="1" kern="1200" spc="50" baseline="0" dirty="0"/>
          </a:p>
        </p:txBody>
      </p:sp>
    </p:spTree>
    <p:extLst>
      <p:ext uri="{BB962C8B-B14F-4D97-AF65-F5344CB8AC3E}">
        <p14:creationId xmlns:p14="http://schemas.microsoft.com/office/powerpoint/2010/main" val="17186579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F31EBD-12EF-72B9-E346-F747FA08BB2E}"/>
              </a:ext>
            </a:extLst>
          </p:cNvPr>
          <p:cNvSpPr>
            <a:spLocks noGrp="1"/>
          </p:cNvSpPr>
          <p:nvPr>
            <p:ph type="title"/>
          </p:nvPr>
        </p:nvSpPr>
        <p:spPr>
          <a:xfrm>
            <a:off x="838200" y="337192"/>
            <a:ext cx="5655197" cy="1997867"/>
          </a:xfrm>
        </p:spPr>
        <p:txBody>
          <a:bodyPr anchor="b">
            <a:normAutofit/>
          </a:bodyPr>
          <a:lstStyle/>
          <a:p>
            <a:r>
              <a:rPr lang="en-US" dirty="0"/>
              <a:t>1x and 2x viewport examples	</a:t>
            </a:r>
          </a:p>
        </p:txBody>
      </p:sp>
      <p:sp>
        <p:nvSpPr>
          <p:cNvPr id="12" name="Text Placeholder 2">
            <a:extLst>
              <a:ext uri="{FF2B5EF4-FFF2-40B4-BE49-F238E27FC236}">
                <a16:creationId xmlns:a16="http://schemas.microsoft.com/office/drawing/2014/main" id="{1CF323FB-D8A2-FBDD-5A8E-193D6EE4B35B}"/>
              </a:ext>
            </a:extLst>
          </p:cNvPr>
          <p:cNvSpPr>
            <a:spLocks noGrp="1"/>
          </p:cNvSpPr>
          <p:nvPr>
            <p:ph type="body" idx="1"/>
          </p:nvPr>
        </p:nvSpPr>
        <p:spPr>
          <a:xfrm>
            <a:off x="838200" y="2705177"/>
            <a:ext cx="5733772" cy="448990"/>
          </a:xfrm>
        </p:spPr>
        <p:txBody>
          <a:bodyPr/>
          <a:lstStyle/>
          <a:p>
            <a:endParaRPr lang="en-US"/>
          </a:p>
        </p:txBody>
      </p:sp>
      <p:sp>
        <p:nvSpPr>
          <p:cNvPr id="4" name="Content Placeholder 3">
            <a:extLst>
              <a:ext uri="{FF2B5EF4-FFF2-40B4-BE49-F238E27FC236}">
                <a16:creationId xmlns:a16="http://schemas.microsoft.com/office/drawing/2014/main" id="{F1FDF9B3-C5E2-0CDF-EAC2-34412943CADA}"/>
              </a:ext>
            </a:extLst>
          </p:cNvPr>
          <p:cNvSpPr>
            <a:spLocks noGrp="1"/>
          </p:cNvSpPr>
          <p:nvPr>
            <p:ph sz="half" idx="2"/>
          </p:nvPr>
        </p:nvSpPr>
        <p:spPr>
          <a:xfrm>
            <a:off x="838199" y="3154166"/>
            <a:ext cx="5733773" cy="3032733"/>
          </a:xfrm>
        </p:spPr>
        <p:txBody>
          <a:bodyPr>
            <a:normAutofit/>
          </a:bodyPr>
          <a:lstStyle/>
          <a:p>
            <a:pPr marL="0" indent="0">
              <a:buNone/>
            </a:pPr>
            <a:r>
              <a:rPr lang="en-US" kern="1200" dirty="0"/>
              <a:t>Changing nothing but the height and width scales the image. User units are no longer equivalent to 1 physical pixel, but the calculations are handled automatically by the browser.</a:t>
            </a:r>
          </a:p>
        </p:txBody>
      </p:sp>
      <p:sp>
        <p:nvSpPr>
          <p:cNvPr id="10" name="Text Placeholder 4">
            <a:extLst>
              <a:ext uri="{FF2B5EF4-FFF2-40B4-BE49-F238E27FC236}">
                <a16:creationId xmlns:a16="http://schemas.microsoft.com/office/drawing/2014/main" id="{B2EBD7F2-9486-EBCD-FC99-36948F7FE49B}"/>
              </a:ext>
            </a:extLst>
          </p:cNvPr>
          <p:cNvSpPr>
            <a:spLocks noGrp="1"/>
          </p:cNvSpPr>
          <p:nvPr>
            <p:ph type="body" sz="quarter" idx="3"/>
          </p:nvPr>
        </p:nvSpPr>
        <p:spPr>
          <a:xfrm>
            <a:off x="7887108" y="2705177"/>
            <a:ext cx="3943627" cy="448989"/>
          </a:xfrm>
        </p:spPr>
        <p:txBody>
          <a:bodyPr/>
          <a:lstStyle/>
          <a:p>
            <a:endParaRPr lang="en-US"/>
          </a:p>
        </p:txBody>
      </p:sp>
      <p:pic>
        <p:nvPicPr>
          <p:cNvPr id="5" name="Picture 4">
            <a:extLst>
              <a:ext uri="{FF2B5EF4-FFF2-40B4-BE49-F238E27FC236}">
                <a16:creationId xmlns:a16="http://schemas.microsoft.com/office/drawing/2014/main" id="{3F6B49DA-E3FE-3F6F-AF40-B625399FE941}"/>
              </a:ext>
            </a:extLst>
          </p:cNvPr>
          <p:cNvPicPr>
            <a:picLocks noChangeAspect="1"/>
          </p:cNvPicPr>
          <p:nvPr/>
        </p:nvPicPr>
        <p:blipFill>
          <a:blip r:embed="rId3"/>
          <a:srcRect t="6889" r="-2" b="-2"/>
          <a:stretch>
            <a:fillRect/>
          </a:stretch>
        </p:blipFill>
        <p:spPr>
          <a:xfrm>
            <a:off x="8093549" y="3164867"/>
            <a:ext cx="3530743" cy="3032733"/>
          </a:xfrm>
          <a:prstGeom prst="rect">
            <a:avLst/>
          </a:prstGeom>
          <a:noFill/>
        </p:spPr>
      </p:pic>
      <p:sp>
        <p:nvSpPr>
          <p:cNvPr id="11" name="Slide Number Placeholder 6">
            <a:extLst>
              <a:ext uri="{FF2B5EF4-FFF2-40B4-BE49-F238E27FC236}">
                <a16:creationId xmlns:a16="http://schemas.microsoft.com/office/drawing/2014/main" id="{0F1A058B-EA2D-A878-4092-67EDDC81EBE6}"/>
              </a:ext>
            </a:extLst>
          </p:cNvPr>
          <p:cNvSpPr>
            <a:spLocks noGrp="1"/>
          </p:cNvSpPr>
          <p:nvPr>
            <p:ph type="sldNum" sz="quarter" idx="12"/>
          </p:nvPr>
        </p:nvSpPr>
        <p:spPr>
          <a:xfrm>
            <a:off x="8610600" y="6356350"/>
            <a:ext cx="2743200" cy="365125"/>
          </a:xfrm>
        </p:spPr>
        <p:txBody>
          <a:bodyPr/>
          <a:lstStyle/>
          <a:p>
            <a:pPr>
              <a:spcAft>
                <a:spcPts val="600"/>
              </a:spcAft>
            </a:pPr>
            <a:fld id="{A49DFD55-3C28-40EF-9E31-A92D2E4017FF}" type="slidenum">
              <a:rPr lang="en-US" smtClean="0"/>
              <a:pPr>
                <a:spcAft>
                  <a:spcPts val="600"/>
                </a:spcAft>
              </a:pPr>
              <a:t>16</a:t>
            </a:fld>
            <a:endParaRPr lang="en-US"/>
          </a:p>
        </p:txBody>
      </p:sp>
      <p:sp>
        <p:nvSpPr>
          <p:cNvPr id="7" name="Slide Number Placeholder 6" hidden="1">
            <a:extLst>
              <a:ext uri="{FF2B5EF4-FFF2-40B4-BE49-F238E27FC236}">
                <a16:creationId xmlns:a16="http://schemas.microsoft.com/office/drawing/2014/main" id="{1DE12980-FF7D-B951-A493-963286C31A25}"/>
              </a:ext>
            </a:extLst>
          </p:cNvPr>
          <p:cNvSpPr>
            <a:spLocks noGrp="1"/>
          </p:cNvSpPr>
          <p:nvPr>
            <p:ph type="sldNum" sz="quarter" idx="4294967295"/>
          </p:nvPr>
        </p:nvSpPr>
        <p:spPr>
          <a:xfrm>
            <a:off x="8610600" y="6356350"/>
            <a:ext cx="2743200" cy="365125"/>
          </a:xfrm>
        </p:spPr>
        <p:txBody>
          <a:bodyPr anchor="ctr">
            <a:normAutofit/>
          </a:bodyPr>
          <a:lstStyle/>
          <a:p>
            <a:pPr>
              <a:spcAft>
                <a:spcPts val="600"/>
              </a:spcAft>
            </a:pPr>
            <a:fld id="{A49DFD55-3C28-40EF-9E31-A92D2E4017FF}" type="slidenum">
              <a:rPr lang="en-US" smtClean="0"/>
              <a:pPr>
                <a:spcAft>
                  <a:spcPts val="600"/>
                </a:spcAft>
              </a:pPr>
              <a:t>16</a:t>
            </a:fld>
            <a:endParaRPr lang="en-US"/>
          </a:p>
        </p:txBody>
      </p:sp>
    </p:spTree>
    <p:extLst>
      <p:ext uri="{BB962C8B-B14F-4D97-AF65-F5344CB8AC3E}">
        <p14:creationId xmlns:p14="http://schemas.microsoft.com/office/powerpoint/2010/main" val="11592743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B62A8A-CA03-704A-D4DA-F4BA757938B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69EA083-6550-C978-8C30-40ED41A76809}"/>
              </a:ext>
            </a:extLst>
          </p:cNvPr>
          <p:cNvSpPr>
            <a:spLocks noGrp="1"/>
          </p:cNvSpPr>
          <p:nvPr>
            <p:ph type="ctrTitle"/>
          </p:nvPr>
        </p:nvSpPr>
        <p:spPr>
          <a:xfrm>
            <a:off x="6991350" y="406400"/>
            <a:ext cx="4179570" cy="3457971"/>
          </a:xfrm>
        </p:spPr>
        <p:txBody>
          <a:bodyPr/>
          <a:lstStyle/>
          <a:p>
            <a:r>
              <a:rPr lang="en-US" dirty="0"/>
              <a:t>Playing with the </a:t>
            </a:r>
            <a:r>
              <a:rPr lang="en-US" dirty="0" err="1"/>
              <a:t>ViewBox</a:t>
            </a:r>
            <a:endParaRPr lang="en-US" dirty="0"/>
          </a:p>
        </p:txBody>
      </p:sp>
    </p:spTree>
    <p:extLst>
      <p:ext uri="{BB962C8B-B14F-4D97-AF65-F5344CB8AC3E}">
        <p14:creationId xmlns:p14="http://schemas.microsoft.com/office/powerpoint/2010/main" val="29311284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344D0E-0073-D08E-20F5-B3AEF71CFBC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42B2266-8265-3E66-14D5-2354AFC8DF7B}"/>
              </a:ext>
            </a:extLst>
          </p:cNvPr>
          <p:cNvSpPr>
            <a:spLocks noGrp="1"/>
          </p:cNvSpPr>
          <p:nvPr>
            <p:ph type="title"/>
          </p:nvPr>
        </p:nvSpPr>
        <p:spPr>
          <a:xfrm>
            <a:off x="1322318" y="268360"/>
            <a:ext cx="7288282" cy="2121177"/>
          </a:xfrm>
        </p:spPr>
        <p:txBody>
          <a:bodyPr anchor="b">
            <a:normAutofit/>
          </a:bodyPr>
          <a:lstStyle/>
          <a:p>
            <a:r>
              <a:rPr lang="en-US" dirty="0" err="1"/>
              <a:t>Viewbox</a:t>
            </a:r>
            <a:r>
              <a:rPr lang="en-US" dirty="0"/>
              <a:t> anatomy</a:t>
            </a:r>
          </a:p>
        </p:txBody>
      </p:sp>
      <p:sp>
        <p:nvSpPr>
          <p:cNvPr id="5" name="Slide Number Placeholder 4">
            <a:extLst>
              <a:ext uri="{FF2B5EF4-FFF2-40B4-BE49-F238E27FC236}">
                <a16:creationId xmlns:a16="http://schemas.microsoft.com/office/drawing/2014/main" id="{09CC1043-2213-690E-A5AB-29822A986818}"/>
              </a:ext>
            </a:extLst>
          </p:cNvPr>
          <p:cNvSpPr>
            <a:spLocks noGrp="1"/>
          </p:cNvSpPr>
          <p:nvPr>
            <p:ph type="sldNum" sz="quarter" idx="12"/>
          </p:nvPr>
        </p:nvSpPr>
        <p:spPr>
          <a:xfrm>
            <a:off x="10373350" y="6356349"/>
            <a:ext cx="987552" cy="365125"/>
          </a:xfrm>
        </p:spPr>
        <p:txBody>
          <a:bodyPr vert="horz" lIns="91440" tIns="45720" rIns="91440" bIns="45720" rtlCol="0" anchor="ctr">
            <a:normAutofit/>
          </a:bodyPr>
          <a:lstStyle/>
          <a:p>
            <a:pPr>
              <a:spcAft>
                <a:spcPts val="600"/>
              </a:spcAft>
            </a:pPr>
            <a:fld id="{A49DFD55-3C28-40EF-9E31-A92D2E4017FF}" type="slidenum">
              <a:rPr lang="en-US" smtClean="0"/>
              <a:pPr>
                <a:spcAft>
                  <a:spcPts val="600"/>
                </a:spcAft>
              </a:pPr>
              <a:t>18</a:t>
            </a:fld>
            <a:endParaRPr lang="en-US"/>
          </a:p>
        </p:txBody>
      </p:sp>
      <p:sp>
        <p:nvSpPr>
          <p:cNvPr id="7" name="TextBox 6">
            <a:extLst>
              <a:ext uri="{FF2B5EF4-FFF2-40B4-BE49-F238E27FC236}">
                <a16:creationId xmlns:a16="http://schemas.microsoft.com/office/drawing/2014/main" id="{32D14FE8-0F05-5055-5ADD-481CBC18EB30}"/>
              </a:ext>
            </a:extLst>
          </p:cNvPr>
          <p:cNvSpPr txBox="1"/>
          <p:nvPr/>
        </p:nvSpPr>
        <p:spPr>
          <a:xfrm>
            <a:off x="1322388" y="2763078"/>
            <a:ext cx="7256347" cy="3407051"/>
          </a:xfrm>
          <a:prstGeom prst="rect">
            <a:avLst/>
          </a:prstGeom>
        </p:spPr>
        <p:txBody>
          <a:bodyPr vert="horz" lIns="91440" tIns="45720" rIns="91440" bIns="45720" rtlCol="0">
            <a:normAutofit/>
          </a:bodyPr>
          <a:lstStyle/>
          <a:p>
            <a:pPr>
              <a:spcBef>
                <a:spcPts val="1000"/>
              </a:spcBef>
            </a:pPr>
            <a:endParaRPr lang="en-US" b="1" kern="1200" spc="50" baseline="0" dirty="0"/>
          </a:p>
        </p:txBody>
      </p:sp>
      <p:graphicFrame>
        <p:nvGraphicFramePr>
          <p:cNvPr id="2" name="Object 1">
            <a:extLst>
              <a:ext uri="{FF2B5EF4-FFF2-40B4-BE49-F238E27FC236}">
                <a16:creationId xmlns:a16="http://schemas.microsoft.com/office/drawing/2014/main" id="{403C56D4-0F35-DD57-E589-E1191D23E5FA}"/>
              </a:ext>
            </a:extLst>
          </p:cNvPr>
          <p:cNvGraphicFramePr>
            <a:graphicFrameLocks noChangeAspect="1"/>
          </p:cNvGraphicFramePr>
          <p:nvPr>
            <p:extLst>
              <p:ext uri="{D42A27DB-BD31-4B8C-83A1-F6EECF244321}">
                <p14:modId xmlns:p14="http://schemas.microsoft.com/office/powerpoint/2010/main" val="4032409267"/>
              </p:ext>
            </p:extLst>
          </p:nvPr>
        </p:nvGraphicFramePr>
        <p:xfrm>
          <a:off x="1322318" y="2943224"/>
          <a:ext cx="8128000" cy="3413125"/>
        </p:xfrm>
        <a:graphic>
          <a:graphicData uri="http://schemas.openxmlformats.org/presentationml/2006/ole">
            <mc:AlternateContent xmlns:mc="http://schemas.openxmlformats.org/markup-compatibility/2006">
              <mc:Choice xmlns:v="urn:schemas-microsoft-com:vml" Requires="v">
                <p:oleObj r:id="rId3" imgW="21129782" imgH="8870384" progId="">
                  <p:embed/>
                </p:oleObj>
              </mc:Choice>
              <mc:Fallback>
                <p:oleObj r:id="rId3" imgW="21129782" imgH="8870384" progId="">
                  <p:embed/>
                  <p:pic>
                    <p:nvPicPr>
                      <p:cNvPr id="0" name=""/>
                      <p:cNvPicPr/>
                      <p:nvPr/>
                    </p:nvPicPr>
                    <p:blipFill>
                      <a:blip r:embed="rId4"/>
                      <a:stretch>
                        <a:fillRect/>
                      </a:stretch>
                    </p:blipFill>
                    <p:spPr>
                      <a:xfrm>
                        <a:off x="1322318" y="2943224"/>
                        <a:ext cx="8128000" cy="3413125"/>
                      </a:xfrm>
                      <a:prstGeom prst="rect">
                        <a:avLst/>
                      </a:prstGeom>
                    </p:spPr>
                  </p:pic>
                </p:oleObj>
              </mc:Fallback>
            </mc:AlternateContent>
          </a:graphicData>
        </a:graphic>
      </p:graphicFrame>
    </p:spTree>
    <p:extLst>
      <p:ext uri="{BB962C8B-B14F-4D97-AF65-F5344CB8AC3E}">
        <p14:creationId xmlns:p14="http://schemas.microsoft.com/office/powerpoint/2010/main" val="38624697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60F755-3ADF-B597-023F-E1C09939145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DA5D1BE-FF4B-C61C-5110-4CD756F7A61D}"/>
              </a:ext>
            </a:extLst>
          </p:cNvPr>
          <p:cNvSpPr>
            <a:spLocks noGrp="1"/>
          </p:cNvSpPr>
          <p:nvPr>
            <p:ph type="title"/>
          </p:nvPr>
        </p:nvSpPr>
        <p:spPr>
          <a:xfrm>
            <a:off x="1322318" y="268360"/>
            <a:ext cx="7288282" cy="690645"/>
          </a:xfrm>
        </p:spPr>
        <p:txBody>
          <a:bodyPr anchor="b">
            <a:normAutofit/>
          </a:bodyPr>
          <a:lstStyle/>
          <a:p>
            <a:r>
              <a:rPr lang="en-US" dirty="0"/>
              <a:t>Viewbox-demo-2.html</a:t>
            </a:r>
          </a:p>
        </p:txBody>
      </p:sp>
      <p:sp>
        <p:nvSpPr>
          <p:cNvPr id="5" name="Slide Number Placeholder 4">
            <a:extLst>
              <a:ext uri="{FF2B5EF4-FFF2-40B4-BE49-F238E27FC236}">
                <a16:creationId xmlns:a16="http://schemas.microsoft.com/office/drawing/2014/main" id="{1456A206-B978-2879-0160-18B945503EE6}"/>
              </a:ext>
            </a:extLst>
          </p:cNvPr>
          <p:cNvSpPr>
            <a:spLocks noGrp="1"/>
          </p:cNvSpPr>
          <p:nvPr>
            <p:ph type="sldNum" sz="quarter" idx="12"/>
          </p:nvPr>
        </p:nvSpPr>
        <p:spPr>
          <a:xfrm>
            <a:off x="10373350" y="6356349"/>
            <a:ext cx="987552" cy="365125"/>
          </a:xfrm>
        </p:spPr>
        <p:txBody>
          <a:bodyPr vert="horz" lIns="91440" tIns="45720" rIns="91440" bIns="45720" rtlCol="0" anchor="ctr">
            <a:normAutofit/>
          </a:bodyPr>
          <a:lstStyle/>
          <a:p>
            <a:pPr>
              <a:spcAft>
                <a:spcPts val="600"/>
              </a:spcAft>
            </a:pPr>
            <a:fld id="{A49DFD55-3C28-40EF-9E31-A92D2E4017FF}" type="slidenum">
              <a:rPr lang="en-US" smtClean="0"/>
              <a:pPr>
                <a:spcAft>
                  <a:spcPts val="600"/>
                </a:spcAft>
              </a:pPr>
              <a:t>19</a:t>
            </a:fld>
            <a:endParaRPr lang="en-US"/>
          </a:p>
        </p:txBody>
      </p:sp>
      <p:sp>
        <p:nvSpPr>
          <p:cNvPr id="7" name="TextBox 6">
            <a:extLst>
              <a:ext uri="{FF2B5EF4-FFF2-40B4-BE49-F238E27FC236}">
                <a16:creationId xmlns:a16="http://schemas.microsoft.com/office/drawing/2014/main" id="{282EEF35-4FB8-7DED-4F96-3E507982941C}"/>
              </a:ext>
            </a:extLst>
          </p:cNvPr>
          <p:cNvSpPr txBox="1"/>
          <p:nvPr/>
        </p:nvSpPr>
        <p:spPr>
          <a:xfrm>
            <a:off x="1322388" y="2763078"/>
            <a:ext cx="7256347" cy="3407051"/>
          </a:xfrm>
          <a:prstGeom prst="rect">
            <a:avLst/>
          </a:prstGeom>
        </p:spPr>
        <p:txBody>
          <a:bodyPr vert="horz" lIns="91440" tIns="45720" rIns="91440" bIns="45720" rtlCol="0">
            <a:normAutofit/>
          </a:bodyPr>
          <a:lstStyle/>
          <a:p>
            <a:pPr>
              <a:spcBef>
                <a:spcPts val="1000"/>
              </a:spcBef>
            </a:pPr>
            <a:endParaRPr lang="en-US" b="1" kern="1200" spc="50" baseline="0" dirty="0"/>
          </a:p>
        </p:txBody>
      </p:sp>
      <p:pic>
        <p:nvPicPr>
          <p:cNvPr id="9" name="Picture 8">
            <a:extLst>
              <a:ext uri="{FF2B5EF4-FFF2-40B4-BE49-F238E27FC236}">
                <a16:creationId xmlns:a16="http://schemas.microsoft.com/office/drawing/2014/main" id="{197242AC-9EE0-CA52-E26C-F9EA1B5CAF69}"/>
              </a:ext>
            </a:extLst>
          </p:cNvPr>
          <p:cNvPicPr>
            <a:picLocks noChangeAspect="1"/>
          </p:cNvPicPr>
          <p:nvPr/>
        </p:nvPicPr>
        <p:blipFill>
          <a:blip r:embed="rId3"/>
          <a:stretch>
            <a:fillRect/>
          </a:stretch>
        </p:blipFill>
        <p:spPr>
          <a:xfrm>
            <a:off x="1322318" y="1381284"/>
            <a:ext cx="5351502" cy="5075272"/>
          </a:xfrm>
          <a:prstGeom prst="rect">
            <a:avLst/>
          </a:prstGeom>
        </p:spPr>
      </p:pic>
    </p:spTree>
    <p:extLst>
      <p:ext uri="{BB962C8B-B14F-4D97-AF65-F5344CB8AC3E}">
        <p14:creationId xmlns:p14="http://schemas.microsoft.com/office/powerpoint/2010/main" val="12323313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8200" y="337192"/>
            <a:ext cx="5655197" cy="1997867"/>
          </a:xfrm>
        </p:spPr>
        <p:txBody>
          <a:bodyPr anchor="b">
            <a:normAutofit/>
          </a:bodyPr>
          <a:lstStyle/>
          <a:p>
            <a:r>
              <a:rPr lang="en-US" dirty="0"/>
              <a:t>Rob Larsen</a:t>
            </a:r>
          </a:p>
        </p:txBody>
      </p:sp>
      <p:sp>
        <p:nvSpPr>
          <p:cNvPr id="1031" name="Text Placeholder 2">
            <a:extLst>
              <a:ext uri="{FF2B5EF4-FFF2-40B4-BE49-F238E27FC236}">
                <a16:creationId xmlns:a16="http://schemas.microsoft.com/office/drawing/2014/main" id="{BE4EFEEA-EA9D-AF37-85BB-CA4F3CDECA7B}"/>
              </a:ext>
            </a:extLst>
          </p:cNvPr>
          <p:cNvSpPr>
            <a:spLocks noGrp="1"/>
          </p:cNvSpPr>
          <p:nvPr>
            <p:ph type="body" idx="1"/>
          </p:nvPr>
        </p:nvSpPr>
        <p:spPr>
          <a:xfrm>
            <a:off x="838200" y="2705177"/>
            <a:ext cx="5733772" cy="448990"/>
          </a:xfrm>
        </p:spPr>
        <p:txBody>
          <a:bodyPr/>
          <a:lstStyle/>
          <a:p>
            <a:endParaRPr lang="en-US"/>
          </a:p>
        </p:txBody>
      </p:sp>
      <p:sp>
        <p:nvSpPr>
          <p:cNvPr id="3" name="Text Placeholder 2">
            <a:extLst>
              <a:ext uri="{FF2B5EF4-FFF2-40B4-BE49-F238E27FC236}">
                <a16:creationId xmlns:a16="http://schemas.microsoft.com/office/drawing/2014/main" id="{9D5232F9-FD00-464A-9F17-619C91AEF8F3}"/>
              </a:ext>
            </a:extLst>
          </p:cNvPr>
          <p:cNvSpPr>
            <a:spLocks noGrp="1"/>
          </p:cNvSpPr>
          <p:nvPr>
            <p:ph sz="half" idx="2"/>
          </p:nvPr>
        </p:nvSpPr>
        <p:spPr>
          <a:xfrm>
            <a:off x="838199" y="3154166"/>
            <a:ext cx="5733773" cy="3032733"/>
          </a:xfrm>
        </p:spPr>
        <p:txBody>
          <a:bodyPr>
            <a:normAutofit/>
          </a:bodyPr>
          <a:lstStyle/>
          <a:p>
            <a:pPr>
              <a:lnSpc>
                <a:spcPct val="90000"/>
              </a:lnSpc>
            </a:pPr>
            <a:r>
              <a:rPr lang="en-US" sz="1500" b="0" dirty="0"/>
              <a:t>Rob is an experienced front-end engineer, author and open-source contributor.</a:t>
            </a:r>
          </a:p>
          <a:p>
            <a:pPr>
              <a:lnSpc>
                <a:spcPct val="90000"/>
              </a:lnSpc>
            </a:pPr>
            <a:r>
              <a:rPr lang="en-US" sz="1500" b="0" dirty="0"/>
              <a:t>Rob is co-author of Professional jQuery, the author of Beginning HTML and CSS, the author of The Uncertain Web, from O’Reilly, the author of </a:t>
            </a:r>
            <a:r>
              <a:rPr lang="en-US" sz="1500" b="1" dirty="0"/>
              <a:t>Mastering SVG </a:t>
            </a:r>
            <a:r>
              <a:rPr lang="en-US" sz="1500" b="0" dirty="0"/>
              <a:t>and co-author of The HTML and CSS Workshop.</a:t>
            </a:r>
          </a:p>
          <a:p>
            <a:pPr>
              <a:lnSpc>
                <a:spcPct val="90000"/>
              </a:lnSpc>
            </a:pPr>
            <a:r>
              <a:rPr lang="en-US" sz="1500" b="0" dirty="0"/>
              <a:t>A long-time open-source contributor, Rob currently maintains HTML5-Boilerplate and administers the H5BP organization on GitHub.</a:t>
            </a:r>
          </a:p>
          <a:p>
            <a:pPr>
              <a:lnSpc>
                <a:spcPct val="90000"/>
              </a:lnSpc>
            </a:pPr>
            <a:endParaRPr lang="en-US" sz="1500" dirty="0"/>
          </a:p>
        </p:txBody>
      </p:sp>
      <p:sp>
        <p:nvSpPr>
          <p:cNvPr id="1033" name="Text Placeholder 4">
            <a:extLst>
              <a:ext uri="{FF2B5EF4-FFF2-40B4-BE49-F238E27FC236}">
                <a16:creationId xmlns:a16="http://schemas.microsoft.com/office/drawing/2014/main" id="{8E9C168F-A480-85B8-B5DE-6333185D68D6}"/>
              </a:ext>
            </a:extLst>
          </p:cNvPr>
          <p:cNvSpPr>
            <a:spLocks noGrp="1"/>
          </p:cNvSpPr>
          <p:nvPr>
            <p:ph type="body" sz="quarter" idx="3"/>
          </p:nvPr>
        </p:nvSpPr>
        <p:spPr>
          <a:xfrm>
            <a:off x="7887108" y="2705177"/>
            <a:ext cx="3943627" cy="448989"/>
          </a:xfrm>
        </p:spPr>
        <p:txBody>
          <a:bodyPr/>
          <a:lstStyle/>
          <a:p>
            <a:endParaRPr lang="en-US"/>
          </a:p>
        </p:txBody>
      </p:sp>
      <p:pic>
        <p:nvPicPr>
          <p:cNvPr id="1026" name="Picture 2">
            <a:extLst>
              <a:ext uri="{FF2B5EF4-FFF2-40B4-BE49-F238E27FC236}">
                <a16:creationId xmlns:a16="http://schemas.microsoft.com/office/drawing/2014/main" id="{A7293B03-792E-DA81-96F5-AC4E42B953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r="-1" b="3872"/>
          <a:stretch>
            <a:fillRect/>
          </a:stretch>
        </p:blipFill>
        <p:spPr bwMode="auto">
          <a:xfrm>
            <a:off x="7887107" y="3164867"/>
            <a:ext cx="3943627" cy="3032733"/>
          </a:xfrm>
          <a:prstGeom prst="rect">
            <a:avLst/>
          </a:prstGeom>
          <a:solidFill>
            <a:srgbClr val="FFFFFF"/>
          </a:solidFill>
        </p:spPr>
      </p:pic>
      <p:sp>
        <p:nvSpPr>
          <p:cNvPr id="14" name="Slide Number Placeholder 5">
            <a:extLst>
              <a:ext uri="{FF2B5EF4-FFF2-40B4-BE49-F238E27FC236}">
                <a16:creationId xmlns:a16="http://schemas.microsoft.com/office/drawing/2014/main" id="{ECE635A2-70B8-3EAB-6A18-952B02EBAA1E}"/>
              </a:ext>
            </a:extLst>
          </p:cNvPr>
          <p:cNvSpPr>
            <a:spLocks noGrp="1"/>
          </p:cNvSpPr>
          <p:nvPr>
            <p:ph type="sldNum" sz="quarter" idx="12"/>
          </p:nvPr>
        </p:nvSpPr>
        <p:spPr>
          <a:xfrm>
            <a:off x="8610600" y="6356350"/>
            <a:ext cx="2743200" cy="365125"/>
          </a:xfrm>
        </p:spPr>
        <p:txBody>
          <a:bodyPr anchor="ctr">
            <a:normAutofit/>
          </a:bodyPr>
          <a:lstStyle/>
          <a:p>
            <a:pPr>
              <a:spcAft>
                <a:spcPts val="600"/>
              </a:spcAft>
            </a:pPr>
            <a:fld id="{A49DFD55-3C28-40EF-9E31-A92D2E4017FF}" type="slidenum">
              <a:rPr lang="en-US" smtClean="0"/>
              <a:pPr>
                <a:spcAft>
                  <a:spcPts val="600"/>
                </a:spcAft>
              </a:pPr>
              <a:t>2</a:t>
            </a:fld>
            <a:endParaRPr lang="en-US"/>
          </a:p>
        </p:txBody>
      </p:sp>
    </p:spTree>
    <p:extLst>
      <p:ext uri="{BB962C8B-B14F-4D97-AF65-F5344CB8AC3E}">
        <p14:creationId xmlns:p14="http://schemas.microsoft.com/office/powerpoint/2010/main" val="35715163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FBDC4C-C597-57BA-895A-A891F61C3CC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BE03FD6-D791-151D-CD4B-35CAEF7BAC69}"/>
              </a:ext>
            </a:extLst>
          </p:cNvPr>
          <p:cNvSpPr>
            <a:spLocks noGrp="1"/>
          </p:cNvSpPr>
          <p:nvPr>
            <p:ph type="title"/>
          </p:nvPr>
        </p:nvSpPr>
        <p:spPr>
          <a:xfrm>
            <a:off x="1322318" y="268360"/>
            <a:ext cx="7288282" cy="2121177"/>
          </a:xfrm>
        </p:spPr>
        <p:txBody>
          <a:bodyPr anchor="b">
            <a:normAutofit/>
          </a:bodyPr>
          <a:lstStyle/>
          <a:p>
            <a:r>
              <a:rPr lang="en-US" dirty="0"/>
              <a:t>The baseline image</a:t>
            </a:r>
          </a:p>
        </p:txBody>
      </p:sp>
      <p:sp>
        <p:nvSpPr>
          <p:cNvPr id="5" name="Slide Number Placeholder 4">
            <a:extLst>
              <a:ext uri="{FF2B5EF4-FFF2-40B4-BE49-F238E27FC236}">
                <a16:creationId xmlns:a16="http://schemas.microsoft.com/office/drawing/2014/main" id="{85D0A881-211D-6E90-C521-C73B485DEC7B}"/>
              </a:ext>
            </a:extLst>
          </p:cNvPr>
          <p:cNvSpPr>
            <a:spLocks noGrp="1"/>
          </p:cNvSpPr>
          <p:nvPr>
            <p:ph type="sldNum" sz="quarter" idx="12"/>
          </p:nvPr>
        </p:nvSpPr>
        <p:spPr>
          <a:xfrm>
            <a:off x="10373350" y="6356349"/>
            <a:ext cx="987552" cy="365125"/>
          </a:xfrm>
        </p:spPr>
        <p:txBody>
          <a:bodyPr vert="horz" lIns="91440" tIns="45720" rIns="91440" bIns="45720" rtlCol="0" anchor="ctr">
            <a:normAutofit/>
          </a:bodyPr>
          <a:lstStyle/>
          <a:p>
            <a:pPr>
              <a:spcAft>
                <a:spcPts val="600"/>
              </a:spcAft>
            </a:pPr>
            <a:fld id="{A49DFD55-3C28-40EF-9E31-A92D2E4017FF}" type="slidenum">
              <a:rPr lang="en-US" smtClean="0"/>
              <a:pPr>
                <a:spcAft>
                  <a:spcPts val="600"/>
                </a:spcAft>
              </a:pPr>
              <a:t>20</a:t>
            </a:fld>
            <a:endParaRPr lang="en-US"/>
          </a:p>
        </p:txBody>
      </p:sp>
      <p:sp>
        <p:nvSpPr>
          <p:cNvPr id="7" name="TextBox 6">
            <a:extLst>
              <a:ext uri="{FF2B5EF4-FFF2-40B4-BE49-F238E27FC236}">
                <a16:creationId xmlns:a16="http://schemas.microsoft.com/office/drawing/2014/main" id="{0DB22E7B-B9B4-DAB2-100B-7DCDE0EE239A}"/>
              </a:ext>
            </a:extLst>
          </p:cNvPr>
          <p:cNvSpPr txBox="1"/>
          <p:nvPr/>
        </p:nvSpPr>
        <p:spPr>
          <a:xfrm>
            <a:off x="1322388" y="2763078"/>
            <a:ext cx="7256347" cy="3407051"/>
          </a:xfrm>
          <a:prstGeom prst="rect">
            <a:avLst/>
          </a:prstGeom>
        </p:spPr>
        <p:txBody>
          <a:bodyPr vert="horz" lIns="91440" tIns="45720" rIns="91440" bIns="45720" rtlCol="0">
            <a:normAutofit/>
          </a:bodyPr>
          <a:lstStyle/>
          <a:p>
            <a:pPr>
              <a:spcBef>
                <a:spcPts val="1000"/>
              </a:spcBef>
            </a:pPr>
            <a:endParaRPr lang="en-US" b="1" kern="1200" spc="50" baseline="0" dirty="0"/>
          </a:p>
        </p:txBody>
      </p:sp>
      <p:pic>
        <p:nvPicPr>
          <p:cNvPr id="9" name="Picture 8">
            <a:extLst>
              <a:ext uri="{FF2B5EF4-FFF2-40B4-BE49-F238E27FC236}">
                <a16:creationId xmlns:a16="http://schemas.microsoft.com/office/drawing/2014/main" id="{83B41E2B-BFCC-65DD-8BE8-69CE2A9A3357}"/>
              </a:ext>
            </a:extLst>
          </p:cNvPr>
          <p:cNvPicPr>
            <a:picLocks noChangeAspect="1"/>
          </p:cNvPicPr>
          <p:nvPr/>
        </p:nvPicPr>
        <p:blipFill>
          <a:blip r:embed="rId3"/>
          <a:stretch>
            <a:fillRect/>
          </a:stretch>
        </p:blipFill>
        <p:spPr>
          <a:xfrm>
            <a:off x="1322318" y="2818693"/>
            <a:ext cx="8515788" cy="3295819"/>
          </a:xfrm>
          <a:prstGeom prst="rect">
            <a:avLst/>
          </a:prstGeom>
        </p:spPr>
      </p:pic>
    </p:spTree>
    <p:extLst>
      <p:ext uri="{BB962C8B-B14F-4D97-AF65-F5344CB8AC3E}">
        <p14:creationId xmlns:p14="http://schemas.microsoft.com/office/powerpoint/2010/main" val="4967399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6CB1E6-712E-607B-E4D1-835CC6AEF30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09C430D-03D4-0857-B06E-30A9814499D0}"/>
              </a:ext>
            </a:extLst>
          </p:cNvPr>
          <p:cNvSpPr>
            <a:spLocks noGrp="1"/>
          </p:cNvSpPr>
          <p:nvPr>
            <p:ph type="title"/>
          </p:nvPr>
        </p:nvSpPr>
        <p:spPr>
          <a:xfrm>
            <a:off x="1322318" y="268360"/>
            <a:ext cx="7288282" cy="2121177"/>
          </a:xfrm>
        </p:spPr>
        <p:txBody>
          <a:bodyPr anchor="b">
            <a:normAutofit/>
          </a:bodyPr>
          <a:lstStyle/>
          <a:p>
            <a:r>
              <a:rPr lang="en-US" dirty="0"/>
              <a:t>Positive 25 unit offset</a:t>
            </a:r>
          </a:p>
        </p:txBody>
      </p:sp>
      <p:sp>
        <p:nvSpPr>
          <p:cNvPr id="5" name="Slide Number Placeholder 4">
            <a:extLst>
              <a:ext uri="{FF2B5EF4-FFF2-40B4-BE49-F238E27FC236}">
                <a16:creationId xmlns:a16="http://schemas.microsoft.com/office/drawing/2014/main" id="{4ED9035C-F768-3B78-5BB1-3000E33F11CD}"/>
              </a:ext>
            </a:extLst>
          </p:cNvPr>
          <p:cNvSpPr>
            <a:spLocks noGrp="1"/>
          </p:cNvSpPr>
          <p:nvPr>
            <p:ph type="sldNum" sz="quarter" idx="12"/>
          </p:nvPr>
        </p:nvSpPr>
        <p:spPr>
          <a:xfrm>
            <a:off x="10373350" y="6356349"/>
            <a:ext cx="987552" cy="365125"/>
          </a:xfrm>
        </p:spPr>
        <p:txBody>
          <a:bodyPr vert="horz" lIns="91440" tIns="45720" rIns="91440" bIns="45720" rtlCol="0" anchor="ctr">
            <a:normAutofit/>
          </a:bodyPr>
          <a:lstStyle/>
          <a:p>
            <a:pPr>
              <a:spcAft>
                <a:spcPts val="600"/>
              </a:spcAft>
            </a:pPr>
            <a:fld id="{A49DFD55-3C28-40EF-9E31-A92D2E4017FF}" type="slidenum">
              <a:rPr lang="en-US" smtClean="0"/>
              <a:pPr>
                <a:spcAft>
                  <a:spcPts val="600"/>
                </a:spcAft>
              </a:pPr>
              <a:t>21</a:t>
            </a:fld>
            <a:endParaRPr lang="en-US"/>
          </a:p>
        </p:txBody>
      </p:sp>
      <p:sp>
        <p:nvSpPr>
          <p:cNvPr id="7" name="TextBox 6">
            <a:extLst>
              <a:ext uri="{FF2B5EF4-FFF2-40B4-BE49-F238E27FC236}">
                <a16:creationId xmlns:a16="http://schemas.microsoft.com/office/drawing/2014/main" id="{20662D3E-375D-6314-27BC-D2EE07AB2E84}"/>
              </a:ext>
            </a:extLst>
          </p:cNvPr>
          <p:cNvSpPr txBox="1"/>
          <p:nvPr/>
        </p:nvSpPr>
        <p:spPr>
          <a:xfrm>
            <a:off x="1322388" y="2763078"/>
            <a:ext cx="7256347" cy="3407051"/>
          </a:xfrm>
          <a:prstGeom prst="rect">
            <a:avLst/>
          </a:prstGeom>
        </p:spPr>
        <p:txBody>
          <a:bodyPr vert="horz" lIns="91440" tIns="45720" rIns="91440" bIns="45720" rtlCol="0">
            <a:normAutofit/>
          </a:bodyPr>
          <a:lstStyle/>
          <a:p>
            <a:pPr>
              <a:spcBef>
                <a:spcPts val="1000"/>
              </a:spcBef>
            </a:pPr>
            <a:endParaRPr lang="en-US" b="1" kern="1200" spc="50" baseline="0" dirty="0"/>
          </a:p>
        </p:txBody>
      </p:sp>
      <p:pic>
        <p:nvPicPr>
          <p:cNvPr id="6" name="Picture 5">
            <a:extLst>
              <a:ext uri="{FF2B5EF4-FFF2-40B4-BE49-F238E27FC236}">
                <a16:creationId xmlns:a16="http://schemas.microsoft.com/office/drawing/2014/main" id="{851430E6-6832-8E51-6D6A-207886B20D8F}"/>
              </a:ext>
            </a:extLst>
          </p:cNvPr>
          <p:cNvPicPr>
            <a:picLocks noChangeAspect="1"/>
          </p:cNvPicPr>
          <p:nvPr/>
        </p:nvPicPr>
        <p:blipFill>
          <a:blip r:embed="rId3"/>
          <a:stretch>
            <a:fillRect/>
          </a:stretch>
        </p:blipFill>
        <p:spPr>
          <a:xfrm>
            <a:off x="1322318" y="2829857"/>
            <a:ext cx="8198271" cy="3340272"/>
          </a:xfrm>
          <a:prstGeom prst="rect">
            <a:avLst/>
          </a:prstGeom>
        </p:spPr>
      </p:pic>
    </p:spTree>
    <p:extLst>
      <p:ext uri="{BB962C8B-B14F-4D97-AF65-F5344CB8AC3E}">
        <p14:creationId xmlns:p14="http://schemas.microsoft.com/office/powerpoint/2010/main" val="34925595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C2CFFA-8557-05B4-21F9-F8E0E68C872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A2AC94E-E192-E9F6-A091-A5A8A7175F1F}"/>
              </a:ext>
            </a:extLst>
          </p:cNvPr>
          <p:cNvSpPr>
            <a:spLocks noGrp="1"/>
          </p:cNvSpPr>
          <p:nvPr>
            <p:ph type="title"/>
          </p:nvPr>
        </p:nvSpPr>
        <p:spPr>
          <a:xfrm>
            <a:off x="1322318" y="268360"/>
            <a:ext cx="7288282" cy="2121177"/>
          </a:xfrm>
        </p:spPr>
        <p:txBody>
          <a:bodyPr anchor="b">
            <a:normAutofit/>
          </a:bodyPr>
          <a:lstStyle/>
          <a:p>
            <a:r>
              <a:rPr lang="en-US" dirty="0"/>
              <a:t>Negative 25 unit offset</a:t>
            </a:r>
          </a:p>
        </p:txBody>
      </p:sp>
      <p:sp>
        <p:nvSpPr>
          <p:cNvPr id="5" name="Slide Number Placeholder 4">
            <a:extLst>
              <a:ext uri="{FF2B5EF4-FFF2-40B4-BE49-F238E27FC236}">
                <a16:creationId xmlns:a16="http://schemas.microsoft.com/office/drawing/2014/main" id="{E1F08796-DFD4-CD74-E972-D889ED07DE4E}"/>
              </a:ext>
            </a:extLst>
          </p:cNvPr>
          <p:cNvSpPr>
            <a:spLocks noGrp="1"/>
          </p:cNvSpPr>
          <p:nvPr>
            <p:ph type="sldNum" sz="quarter" idx="12"/>
          </p:nvPr>
        </p:nvSpPr>
        <p:spPr>
          <a:xfrm>
            <a:off x="10373350" y="6356349"/>
            <a:ext cx="987552" cy="365125"/>
          </a:xfrm>
        </p:spPr>
        <p:txBody>
          <a:bodyPr vert="horz" lIns="91440" tIns="45720" rIns="91440" bIns="45720" rtlCol="0" anchor="ctr">
            <a:normAutofit/>
          </a:bodyPr>
          <a:lstStyle/>
          <a:p>
            <a:pPr>
              <a:spcAft>
                <a:spcPts val="600"/>
              </a:spcAft>
            </a:pPr>
            <a:fld id="{A49DFD55-3C28-40EF-9E31-A92D2E4017FF}" type="slidenum">
              <a:rPr lang="en-US" smtClean="0"/>
              <a:pPr>
                <a:spcAft>
                  <a:spcPts val="600"/>
                </a:spcAft>
              </a:pPr>
              <a:t>22</a:t>
            </a:fld>
            <a:endParaRPr lang="en-US"/>
          </a:p>
        </p:txBody>
      </p:sp>
      <p:sp>
        <p:nvSpPr>
          <p:cNvPr id="7" name="TextBox 6">
            <a:extLst>
              <a:ext uri="{FF2B5EF4-FFF2-40B4-BE49-F238E27FC236}">
                <a16:creationId xmlns:a16="http://schemas.microsoft.com/office/drawing/2014/main" id="{68B25C60-EE5A-364D-AB47-86233C7311A6}"/>
              </a:ext>
            </a:extLst>
          </p:cNvPr>
          <p:cNvSpPr txBox="1"/>
          <p:nvPr/>
        </p:nvSpPr>
        <p:spPr>
          <a:xfrm>
            <a:off x="1322388" y="2763078"/>
            <a:ext cx="7256347" cy="3407051"/>
          </a:xfrm>
          <a:prstGeom prst="rect">
            <a:avLst/>
          </a:prstGeom>
        </p:spPr>
        <p:txBody>
          <a:bodyPr vert="horz" lIns="91440" tIns="45720" rIns="91440" bIns="45720" rtlCol="0">
            <a:normAutofit/>
          </a:bodyPr>
          <a:lstStyle/>
          <a:p>
            <a:pPr>
              <a:spcBef>
                <a:spcPts val="1000"/>
              </a:spcBef>
            </a:pPr>
            <a:endParaRPr lang="en-US" b="1" kern="1200" spc="50" baseline="0" dirty="0"/>
          </a:p>
        </p:txBody>
      </p:sp>
      <p:pic>
        <p:nvPicPr>
          <p:cNvPr id="6" name="Picture 5">
            <a:extLst>
              <a:ext uri="{FF2B5EF4-FFF2-40B4-BE49-F238E27FC236}">
                <a16:creationId xmlns:a16="http://schemas.microsoft.com/office/drawing/2014/main" id="{109BF615-90AB-7342-5F26-C09A3C58F706}"/>
              </a:ext>
            </a:extLst>
          </p:cNvPr>
          <p:cNvPicPr>
            <a:picLocks noChangeAspect="1"/>
          </p:cNvPicPr>
          <p:nvPr/>
        </p:nvPicPr>
        <p:blipFill>
          <a:blip r:embed="rId3"/>
          <a:stretch>
            <a:fillRect/>
          </a:stretch>
        </p:blipFill>
        <p:spPr>
          <a:xfrm>
            <a:off x="1322318" y="2677913"/>
            <a:ext cx="6693244" cy="3264068"/>
          </a:xfrm>
          <a:prstGeom prst="rect">
            <a:avLst/>
          </a:prstGeom>
        </p:spPr>
      </p:pic>
    </p:spTree>
    <p:extLst>
      <p:ext uri="{BB962C8B-B14F-4D97-AF65-F5344CB8AC3E}">
        <p14:creationId xmlns:p14="http://schemas.microsoft.com/office/powerpoint/2010/main" val="5586730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9ADBAD-C29A-127B-ACC8-4404CA6830A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ABFB3EF-1827-8897-64A8-9998A7C22472}"/>
              </a:ext>
            </a:extLst>
          </p:cNvPr>
          <p:cNvSpPr>
            <a:spLocks noGrp="1"/>
          </p:cNvSpPr>
          <p:nvPr>
            <p:ph type="title"/>
          </p:nvPr>
        </p:nvSpPr>
        <p:spPr>
          <a:xfrm>
            <a:off x="1322318" y="268360"/>
            <a:ext cx="7288282" cy="2121177"/>
          </a:xfrm>
        </p:spPr>
        <p:txBody>
          <a:bodyPr anchor="b">
            <a:normAutofit/>
          </a:bodyPr>
          <a:lstStyle/>
          <a:p>
            <a:r>
              <a:rPr lang="en-US" dirty="0"/>
              <a:t>50% </a:t>
            </a:r>
            <a:r>
              <a:rPr lang="en-US" dirty="0" err="1"/>
              <a:t>ViewBox</a:t>
            </a:r>
            <a:r>
              <a:rPr lang="en-US" dirty="0"/>
              <a:t> height and width </a:t>
            </a:r>
          </a:p>
        </p:txBody>
      </p:sp>
      <p:sp>
        <p:nvSpPr>
          <p:cNvPr id="5" name="Slide Number Placeholder 4">
            <a:extLst>
              <a:ext uri="{FF2B5EF4-FFF2-40B4-BE49-F238E27FC236}">
                <a16:creationId xmlns:a16="http://schemas.microsoft.com/office/drawing/2014/main" id="{8CB64558-5856-5D1B-1558-38E37DB32BDD}"/>
              </a:ext>
            </a:extLst>
          </p:cNvPr>
          <p:cNvSpPr>
            <a:spLocks noGrp="1"/>
          </p:cNvSpPr>
          <p:nvPr>
            <p:ph type="sldNum" sz="quarter" idx="12"/>
          </p:nvPr>
        </p:nvSpPr>
        <p:spPr>
          <a:xfrm>
            <a:off x="10373350" y="6356349"/>
            <a:ext cx="987552" cy="365125"/>
          </a:xfrm>
        </p:spPr>
        <p:txBody>
          <a:bodyPr vert="horz" lIns="91440" tIns="45720" rIns="91440" bIns="45720" rtlCol="0" anchor="ctr">
            <a:normAutofit/>
          </a:bodyPr>
          <a:lstStyle/>
          <a:p>
            <a:pPr>
              <a:spcAft>
                <a:spcPts val="600"/>
              </a:spcAft>
            </a:pPr>
            <a:fld id="{A49DFD55-3C28-40EF-9E31-A92D2E4017FF}" type="slidenum">
              <a:rPr lang="en-US" smtClean="0"/>
              <a:pPr>
                <a:spcAft>
                  <a:spcPts val="600"/>
                </a:spcAft>
              </a:pPr>
              <a:t>23</a:t>
            </a:fld>
            <a:endParaRPr lang="en-US"/>
          </a:p>
        </p:txBody>
      </p:sp>
      <p:sp>
        <p:nvSpPr>
          <p:cNvPr id="7" name="TextBox 6">
            <a:extLst>
              <a:ext uri="{FF2B5EF4-FFF2-40B4-BE49-F238E27FC236}">
                <a16:creationId xmlns:a16="http://schemas.microsoft.com/office/drawing/2014/main" id="{685B4C0D-D987-2EC7-56F2-347569DBD518}"/>
              </a:ext>
            </a:extLst>
          </p:cNvPr>
          <p:cNvSpPr txBox="1"/>
          <p:nvPr/>
        </p:nvSpPr>
        <p:spPr>
          <a:xfrm>
            <a:off x="1322388" y="2763078"/>
            <a:ext cx="7256347" cy="3407051"/>
          </a:xfrm>
          <a:prstGeom prst="rect">
            <a:avLst/>
          </a:prstGeom>
        </p:spPr>
        <p:txBody>
          <a:bodyPr vert="horz" lIns="91440" tIns="45720" rIns="91440" bIns="45720" rtlCol="0">
            <a:normAutofit/>
          </a:bodyPr>
          <a:lstStyle/>
          <a:p>
            <a:pPr>
              <a:spcBef>
                <a:spcPts val="1000"/>
              </a:spcBef>
            </a:pPr>
            <a:endParaRPr lang="en-US" b="1" kern="1200" spc="50" baseline="0" dirty="0"/>
          </a:p>
        </p:txBody>
      </p:sp>
      <p:pic>
        <p:nvPicPr>
          <p:cNvPr id="6" name="Picture 5">
            <a:extLst>
              <a:ext uri="{FF2B5EF4-FFF2-40B4-BE49-F238E27FC236}">
                <a16:creationId xmlns:a16="http://schemas.microsoft.com/office/drawing/2014/main" id="{40B11AB3-0B58-F78E-38C8-039386CEDB25}"/>
              </a:ext>
            </a:extLst>
          </p:cNvPr>
          <p:cNvPicPr>
            <a:picLocks noChangeAspect="1"/>
          </p:cNvPicPr>
          <p:nvPr/>
        </p:nvPicPr>
        <p:blipFill>
          <a:blip r:embed="rId3"/>
          <a:stretch>
            <a:fillRect/>
          </a:stretch>
        </p:blipFill>
        <p:spPr>
          <a:xfrm>
            <a:off x="1424671" y="2545723"/>
            <a:ext cx="8026813" cy="3283119"/>
          </a:xfrm>
          <a:prstGeom prst="rect">
            <a:avLst/>
          </a:prstGeom>
        </p:spPr>
      </p:pic>
    </p:spTree>
    <p:extLst>
      <p:ext uri="{BB962C8B-B14F-4D97-AF65-F5344CB8AC3E}">
        <p14:creationId xmlns:p14="http://schemas.microsoft.com/office/powerpoint/2010/main" val="16619820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B87569-34E1-0E9E-73E6-1ACDAC20449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F8A19FD-ED65-C1B0-0875-80CB773952CF}"/>
              </a:ext>
            </a:extLst>
          </p:cNvPr>
          <p:cNvSpPr>
            <a:spLocks noGrp="1"/>
          </p:cNvSpPr>
          <p:nvPr>
            <p:ph type="title"/>
          </p:nvPr>
        </p:nvSpPr>
        <p:spPr>
          <a:xfrm>
            <a:off x="1322318" y="268360"/>
            <a:ext cx="7288282" cy="690645"/>
          </a:xfrm>
        </p:spPr>
        <p:txBody>
          <a:bodyPr anchor="b">
            <a:normAutofit/>
          </a:bodyPr>
          <a:lstStyle/>
          <a:p>
            <a:r>
              <a:rPr lang="en-US" dirty="0"/>
              <a:t>Viewbox-demo-2.html</a:t>
            </a:r>
          </a:p>
        </p:txBody>
      </p:sp>
      <p:sp>
        <p:nvSpPr>
          <p:cNvPr id="5" name="Slide Number Placeholder 4">
            <a:extLst>
              <a:ext uri="{FF2B5EF4-FFF2-40B4-BE49-F238E27FC236}">
                <a16:creationId xmlns:a16="http://schemas.microsoft.com/office/drawing/2014/main" id="{AC316BF0-D8CB-3547-7F7D-6172E0A8C051}"/>
              </a:ext>
            </a:extLst>
          </p:cNvPr>
          <p:cNvSpPr>
            <a:spLocks noGrp="1"/>
          </p:cNvSpPr>
          <p:nvPr>
            <p:ph type="sldNum" sz="quarter" idx="12"/>
          </p:nvPr>
        </p:nvSpPr>
        <p:spPr>
          <a:xfrm>
            <a:off x="10373350" y="6356349"/>
            <a:ext cx="987552" cy="365125"/>
          </a:xfrm>
        </p:spPr>
        <p:txBody>
          <a:bodyPr vert="horz" lIns="91440" tIns="45720" rIns="91440" bIns="45720" rtlCol="0" anchor="ctr">
            <a:normAutofit/>
          </a:bodyPr>
          <a:lstStyle/>
          <a:p>
            <a:pPr>
              <a:spcAft>
                <a:spcPts val="600"/>
              </a:spcAft>
            </a:pPr>
            <a:fld id="{A49DFD55-3C28-40EF-9E31-A92D2E4017FF}" type="slidenum">
              <a:rPr lang="en-US" smtClean="0"/>
              <a:pPr>
                <a:spcAft>
                  <a:spcPts val="600"/>
                </a:spcAft>
              </a:pPr>
              <a:t>24</a:t>
            </a:fld>
            <a:endParaRPr lang="en-US"/>
          </a:p>
        </p:txBody>
      </p:sp>
      <p:sp>
        <p:nvSpPr>
          <p:cNvPr id="7" name="TextBox 6">
            <a:extLst>
              <a:ext uri="{FF2B5EF4-FFF2-40B4-BE49-F238E27FC236}">
                <a16:creationId xmlns:a16="http://schemas.microsoft.com/office/drawing/2014/main" id="{6648482A-62A4-B58F-3BC7-EEFB8A4FBE80}"/>
              </a:ext>
            </a:extLst>
          </p:cNvPr>
          <p:cNvSpPr txBox="1"/>
          <p:nvPr/>
        </p:nvSpPr>
        <p:spPr>
          <a:xfrm>
            <a:off x="1322388" y="2763078"/>
            <a:ext cx="7256347" cy="3407051"/>
          </a:xfrm>
          <a:prstGeom prst="rect">
            <a:avLst/>
          </a:prstGeom>
        </p:spPr>
        <p:txBody>
          <a:bodyPr vert="horz" lIns="91440" tIns="45720" rIns="91440" bIns="45720" rtlCol="0">
            <a:normAutofit/>
          </a:bodyPr>
          <a:lstStyle/>
          <a:p>
            <a:pPr>
              <a:spcBef>
                <a:spcPts val="1000"/>
              </a:spcBef>
            </a:pPr>
            <a:endParaRPr lang="en-US" b="1" kern="1200" spc="50" baseline="0" dirty="0"/>
          </a:p>
        </p:txBody>
      </p:sp>
      <p:graphicFrame>
        <p:nvGraphicFramePr>
          <p:cNvPr id="4" name="Object 3">
            <a:extLst>
              <a:ext uri="{FF2B5EF4-FFF2-40B4-BE49-F238E27FC236}">
                <a16:creationId xmlns:a16="http://schemas.microsoft.com/office/drawing/2014/main" id="{E94EB515-DC06-892F-D702-07D824687F94}"/>
              </a:ext>
            </a:extLst>
          </p:cNvPr>
          <p:cNvGraphicFramePr>
            <a:graphicFrameLocks noChangeAspect="1"/>
          </p:cNvGraphicFramePr>
          <p:nvPr>
            <p:extLst>
              <p:ext uri="{D42A27DB-BD31-4B8C-83A1-F6EECF244321}">
                <p14:modId xmlns:p14="http://schemas.microsoft.com/office/powerpoint/2010/main" val="1724292303"/>
              </p:ext>
            </p:extLst>
          </p:nvPr>
        </p:nvGraphicFramePr>
        <p:xfrm>
          <a:off x="1322318" y="1104047"/>
          <a:ext cx="2511425" cy="5418137"/>
        </p:xfrm>
        <a:graphic>
          <a:graphicData uri="http://schemas.openxmlformats.org/presentationml/2006/ole">
            <mc:AlternateContent xmlns:mc="http://schemas.openxmlformats.org/markup-compatibility/2006">
              <mc:Choice xmlns:v="urn:schemas-microsoft-com:vml" Requires="v">
                <p:oleObj r:id="rId3" imgW="8009802" imgH="17284574" progId="">
                  <p:embed/>
                </p:oleObj>
              </mc:Choice>
              <mc:Fallback>
                <p:oleObj r:id="rId3" imgW="8009802" imgH="17284574" progId="">
                  <p:embed/>
                  <p:pic>
                    <p:nvPicPr>
                      <p:cNvPr id="0" name=""/>
                      <p:cNvPicPr/>
                      <p:nvPr/>
                    </p:nvPicPr>
                    <p:blipFill>
                      <a:blip r:embed="rId4"/>
                      <a:stretch>
                        <a:fillRect/>
                      </a:stretch>
                    </p:blipFill>
                    <p:spPr>
                      <a:xfrm>
                        <a:off x="1322318" y="1104047"/>
                        <a:ext cx="2511425" cy="5418137"/>
                      </a:xfrm>
                      <a:prstGeom prst="rect">
                        <a:avLst/>
                      </a:prstGeom>
                    </p:spPr>
                  </p:pic>
                </p:oleObj>
              </mc:Fallback>
            </mc:AlternateContent>
          </a:graphicData>
        </a:graphic>
      </p:graphicFrame>
    </p:spTree>
    <p:extLst>
      <p:ext uri="{BB962C8B-B14F-4D97-AF65-F5344CB8AC3E}">
        <p14:creationId xmlns:p14="http://schemas.microsoft.com/office/powerpoint/2010/main" val="25297670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AAEF6-1F09-AE16-2401-470B0C747496}"/>
              </a:ext>
            </a:extLst>
          </p:cNvPr>
          <p:cNvSpPr>
            <a:spLocks noGrp="1"/>
          </p:cNvSpPr>
          <p:nvPr>
            <p:ph type="title"/>
          </p:nvPr>
        </p:nvSpPr>
        <p:spPr/>
        <p:txBody>
          <a:bodyPr/>
          <a:lstStyle/>
          <a:p>
            <a:r>
              <a:rPr lang="en-US" dirty="0" err="1"/>
              <a:t>Viewbox</a:t>
            </a:r>
            <a:r>
              <a:rPr lang="en-US" dirty="0"/>
              <a:t> demo</a:t>
            </a:r>
          </a:p>
        </p:txBody>
      </p:sp>
      <p:pic>
        <p:nvPicPr>
          <p:cNvPr id="6" name="viewbox">
            <a:hlinkClick r:id="" action="ppaction://media"/>
            <a:extLst>
              <a:ext uri="{FF2B5EF4-FFF2-40B4-BE49-F238E27FC236}">
                <a16:creationId xmlns:a16="http://schemas.microsoft.com/office/drawing/2014/main" id="{157498B1-7B87-2B30-A579-207CDF565E9C}"/>
              </a:ext>
            </a:extLst>
          </p:cNvPr>
          <p:cNvPicPr>
            <a:picLocks noGrp="1" noChangeAspect="1"/>
          </p:cNvPicPr>
          <p:nvPr>
            <p:ph sz="half" idx="16"/>
            <a:videoFile r:link="rId2"/>
            <p:extLst>
              <p:ext uri="{DAA4B4D4-6D71-4841-9C94-3DE7FCFB9230}">
                <p14:media xmlns:p14="http://schemas.microsoft.com/office/powerpoint/2010/main" r:embed="rId1"/>
              </p:ext>
            </p:extLst>
          </p:nvPr>
        </p:nvPicPr>
        <p:blipFill>
          <a:blip r:embed="rId5"/>
          <a:stretch>
            <a:fillRect/>
          </a:stretch>
        </p:blipFill>
        <p:spPr>
          <a:xfrm>
            <a:off x="4861931" y="598486"/>
            <a:ext cx="6122019" cy="6122019"/>
          </a:xfrm>
        </p:spPr>
      </p:pic>
      <p:sp>
        <p:nvSpPr>
          <p:cNvPr id="5" name="Slide Number Placeholder 4">
            <a:extLst>
              <a:ext uri="{FF2B5EF4-FFF2-40B4-BE49-F238E27FC236}">
                <a16:creationId xmlns:a16="http://schemas.microsoft.com/office/drawing/2014/main" id="{8FCF285E-6253-1B55-DCAE-81681B1EB276}"/>
              </a:ext>
            </a:extLst>
          </p:cNvPr>
          <p:cNvSpPr>
            <a:spLocks noGrp="1"/>
          </p:cNvSpPr>
          <p:nvPr>
            <p:ph type="sldNum" sz="quarter" idx="12"/>
          </p:nvPr>
        </p:nvSpPr>
        <p:spPr/>
        <p:txBody>
          <a:bodyPr/>
          <a:lstStyle/>
          <a:p>
            <a:fld id="{A49DFD55-3C28-40EF-9E31-A92D2E4017FF}" type="slidenum">
              <a:rPr lang="en-US" smtClean="0"/>
              <a:pPr/>
              <a:t>25</a:t>
            </a:fld>
            <a:endParaRPr lang="en-US" dirty="0"/>
          </a:p>
        </p:txBody>
      </p:sp>
    </p:spTree>
    <p:extLst>
      <p:ext uri="{BB962C8B-B14F-4D97-AF65-F5344CB8AC3E}">
        <p14:creationId xmlns:p14="http://schemas.microsoft.com/office/powerpoint/2010/main" val="2313903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9876"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09140014-73D5-419B-8867-972BB18D52D4}"/>
              </a:ext>
            </a:extLst>
          </p:cNvPr>
          <p:cNvSpPr>
            <a:spLocks noGrp="1"/>
          </p:cNvSpPr>
          <p:nvPr>
            <p:ph type="title"/>
          </p:nvPr>
        </p:nvSpPr>
        <p:spPr>
          <a:xfrm>
            <a:off x="838200" y="337192"/>
            <a:ext cx="5655197" cy="1997867"/>
          </a:xfrm>
        </p:spPr>
        <p:txBody>
          <a:bodyPr anchor="b"/>
          <a:lstStyle/>
          <a:p>
            <a:r>
              <a:rPr lang="en-US" dirty="0"/>
              <a:t>What we’ve learned</a:t>
            </a:r>
          </a:p>
        </p:txBody>
      </p:sp>
      <p:sp>
        <p:nvSpPr>
          <p:cNvPr id="6" name="Text Placeholder 5">
            <a:extLst>
              <a:ext uri="{FF2B5EF4-FFF2-40B4-BE49-F238E27FC236}">
                <a16:creationId xmlns:a16="http://schemas.microsoft.com/office/drawing/2014/main" id="{D2E1CF79-4FDC-8CAF-CC16-E309A2C49758}"/>
              </a:ext>
            </a:extLst>
          </p:cNvPr>
          <p:cNvSpPr>
            <a:spLocks noGrp="1"/>
          </p:cNvSpPr>
          <p:nvPr>
            <p:ph type="body" idx="1"/>
          </p:nvPr>
        </p:nvSpPr>
        <p:spPr>
          <a:xfrm>
            <a:off x="838200" y="2705177"/>
            <a:ext cx="5733772" cy="448990"/>
          </a:xfrm>
        </p:spPr>
        <p:txBody>
          <a:bodyPr/>
          <a:lstStyle/>
          <a:p>
            <a:r>
              <a:rPr lang="en-US" dirty="0"/>
              <a:t>Key takeaways</a:t>
            </a:r>
          </a:p>
        </p:txBody>
      </p:sp>
      <p:sp>
        <p:nvSpPr>
          <p:cNvPr id="20" name="Content Placeholder 3">
            <a:extLst>
              <a:ext uri="{FF2B5EF4-FFF2-40B4-BE49-F238E27FC236}">
                <a16:creationId xmlns:a16="http://schemas.microsoft.com/office/drawing/2014/main" id="{33D8731E-4977-402E-8BFD-895B4D0544CC}"/>
              </a:ext>
            </a:extLst>
          </p:cNvPr>
          <p:cNvSpPr>
            <a:spLocks noGrp="1"/>
          </p:cNvSpPr>
          <p:nvPr>
            <p:ph sz="half" idx="2"/>
          </p:nvPr>
        </p:nvSpPr>
        <p:spPr>
          <a:xfrm>
            <a:off x="838199" y="3154166"/>
            <a:ext cx="6433458" cy="3032733"/>
          </a:xfrm>
        </p:spPr>
        <p:txBody>
          <a:bodyPr>
            <a:noAutofit/>
          </a:bodyPr>
          <a:lstStyle/>
          <a:p>
            <a:r>
              <a:rPr lang="en-US" dirty="0"/>
              <a:t>The</a:t>
            </a:r>
            <a:r>
              <a:rPr lang="en-US" dirty="0">
                <a:latin typeface="Consolas" panose="020B0609020204030204" pitchFamily="49" charset="0"/>
              </a:rPr>
              <a:t> &lt;path&gt;</a:t>
            </a:r>
            <a:r>
              <a:rPr lang="en-US" dirty="0"/>
              <a:t> element is the most important in SVG, allowing you to draw anything using vector commands.</a:t>
            </a:r>
          </a:p>
          <a:p>
            <a:r>
              <a:rPr lang="en-US" dirty="0"/>
              <a:t>Path instructions are passed into the </a:t>
            </a:r>
            <a:r>
              <a:rPr lang="en-US" dirty="0">
                <a:latin typeface="Consolas" panose="020B0609020204030204" pitchFamily="49" charset="0"/>
              </a:rPr>
              <a:t>d </a:t>
            </a:r>
            <a:r>
              <a:rPr lang="en-US" dirty="0"/>
              <a:t>attribute, which can be dense and difficult to read manually.</a:t>
            </a:r>
          </a:p>
          <a:p>
            <a:r>
              <a:rPr lang="en-US" dirty="0"/>
              <a:t>We can create shapes by using commands like M (Move), L (Line), and S (Smooth cubic </a:t>
            </a:r>
            <a:r>
              <a:rPr lang="en-US" dirty="0" err="1"/>
              <a:t>Bézier</a:t>
            </a:r>
            <a:r>
              <a:rPr lang="en-US" dirty="0"/>
              <a:t> curve).</a:t>
            </a:r>
          </a:p>
          <a:p>
            <a:r>
              <a:rPr lang="en-US" dirty="0"/>
              <a:t>Complex paths are typically generated by software or JavaScript, so understanding the syntax is more important than writing it from scratch.</a:t>
            </a:r>
          </a:p>
        </p:txBody>
      </p:sp>
      <p:sp>
        <p:nvSpPr>
          <p:cNvPr id="34" name="Text Placeholder 33">
            <a:extLst>
              <a:ext uri="{FF2B5EF4-FFF2-40B4-BE49-F238E27FC236}">
                <a16:creationId xmlns:a16="http://schemas.microsoft.com/office/drawing/2014/main" id="{AE07A905-8B37-D13F-25D3-1D3BCDB86B0B}"/>
              </a:ext>
            </a:extLst>
          </p:cNvPr>
          <p:cNvSpPr>
            <a:spLocks noGrp="1"/>
          </p:cNvSpPr>
          <p:nvPr>
            <p:ph type="body" sz="quarter" idx="3"/>
          </p:nvPr>
        </p:nvSpPr>
        <p:spPr>
          <a:xfrm>
            <a:off x="7887108" y="2705177"/>
            <a:ext cx="3943627" cy="448989"/>
          </a:xfrm>
        </p:spPr>
        <p:txBody>
          <a:bodyPr/>
          <a:lstStyle/>
          <a:p>
            <a:endParaRPr lang="en-US" dirty="0"/>
          </a:p>
        </p:txBody>
      </p:sp>
      <p:sp>
        <p:nvSpPr>
          <p:cNvPr id="35" name="Content Placeholder 34">
            <a:extLst>
              <a:ext uri="{FF2B5EF4-FFF2-40B4-BE49-F238E27FC236}">
                <a16:creationId xmlns:a16="http://schemas.microsoft.com/office/drawing/2014/main" id="{4E9A764F-6B65-050E-E561-82F77339D164}"/>
              </a:ext>
            </a:extLst>
          </p:cNvPr>
          <p:cNvSpPr>
            <a:spLocks noGrp="1"/>
          </p:cNvSpPr>
          <p:nvPr>
            <p:ph sz="half" idx="14"/>
          </p:nvPr>
        </p:nvSpPr>
        <p:spPr>
          <a:xfrm>
            <a:off x="7887107" y="3164867"/>
            <a:ext cx="3943627" cy="3032733"/>
          </a:xfrm>
        </p:spPr>
        <p:txBody>
          <a:bodyPr>
            <a:normAutofit/>
          </a:bodyPr>
          <a:lstStyle/>
          <a:p>
            <a:endParaRPr lang="en-US" dirty="0"/>
          </a:p>
        </p:txBody>
      </p:sp>
      <p:sp>
        <p:nvSpPr>
          <p:cNvPr id="9" name="Slide Number Placeholder 8">
            <a:extLst>
              <a:ext uri="{FF2B5EF4-FFF2-40B4-BE49-F238E27FC236}">
                <a16:creationId xmlns:a16="http://schemas.microsoft.com/office/drawing/2014/main" id="{C396FFDC-ADE8-4009-A466-A81787258E88}"/>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26</a:t>
            </a:fld>
            <a:endParaRPr lang="en-US" dirty="0"/>
          </a:p>
        </p:txBody>
      </p:sp>
    </p:spTree>
    <p:extLst>
      <p:ext uri="{BB962C8B-B14F-4D97-AF65-F5344CB8AC3E}">
        <p14:creationId xmlns:p14="http://schemas.microsoft.com/office/powerpoint/2010/main" val="24035779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DF1EDE-5423-435C-B149-87AB1BC22B83}"/>
              </a:ext>
            </a:extLst>
          </p:cNvPr>
          <p:cNvSpPr>
            <a:spLocks noGrp="1"/>
          </p:cNvSpPr>
          <p:nvPr>
            <p:ph type="ctrTitle"/>
          </p:nvPr>
        </p:nvSpPr>
        <p:spPr>
          <a:xfrm>
            <a:off x="4267200" y="1615737"/>
            <a:ext cx="4179570" cy="898864"/>
          </a:xfrm>
        </p:spPr>
        <p:txBody>
          <a:bodyPr/>
          <a:lstStyle/>
          <a:p>
            <a:r>
              <a:rPr lang="en-US" dirty="0"/>
              <a:t>THANK YOU</a:t>
            </a:r>
          </a:p>
        </p:txBody>
      </p:sp>
      <p:sp>
        <p:nvSpPr>
          <p:cNvPr id="3" name="Subtitle 2">
            <a:extLst>
              <a:ext uri="{FF2B5EF4-FFF2-40B4-BE49-F238E27FC236}">
                <a16:creationId xmlns:a16="http://schemas.microsoft.com/office/drawing/2014/main" id="{AF64C29E-DF30-4DC6-AB95-2016F9A703B6}"/>
              </a:ext>
            </a:extLst>
          </p:cNvPr>
          <p:cNvSpPr>
            <a:spLocks noGrp="1"/>
          </p:cNvSpPr>
          <p:nvPr>
            <p:ph type="subTitle" idx="1"/>
          </p:nvPr>
        </p:nvSpPr>
        <p:spPr>
          <a:xfrm>
            <a:off x="4267200" y="2514601"/>
            <a:ext cx="5312228" cy="2850181"/>
          </a:xfrm>
        </p:spPr>
        <p:txBody>
          <a:bodyPr>
            <a:noAutofit/>
          </a:bodyPr>
          <a:lstStyle/>
          <a:p>
            <a:r>
              <a:rPr lang="en-US" dirty="0"/>
              <a:t>Rob Larsen</a:t>
            </a:r>
          </a:p>
          <a:p>
            <a:r>
              <a:rPr lang="en-US" sz="1600" dirty="0">
                <a:solidFill>
                  <a:srgbClr val="00B0F0"/>
                </a:solidFill>
                <a:hlinkClick r:id="rId3">
                  <a:extLst>
                    <a:ext uri="{A12FA001-AC4F-418D-AE19-62706E023703}">
                      <ahyp:hlinkClr xmlns:ahyp="http://schemas.microsoft.com/office/drawing/2018/hyperlinkcolor" val="tx"/>
                    </a:ext>
                  </a:extLst>
                </a:hlinkClick>
              </a:rPr>
              <a:t>https://htmlcssjavascript.com</a:t>
            </a:r>
            <a:endParaRPr lang="en-US" sz="1600" dirty="0">
              <a:solidFill>
                <a:srgbClr val="00B0F0"/>
              </a:solidFill>
            </a:endParaRPr>
          </a:p>
          <a:p>
            <a:r>
              <a:rPr lang="en-US" sz="1600" dirty="0">
                <a:solidFill>
                  <a:srgbClr val="00B0F0"/>
                </a:solidFill>
                <a:hlinkClick r:id="rId4">
                  <a:extLst>
                    <a:ext uri="{A12FA001-AC4F-418D-AE19-62706E023703}">
                      <ahyp:hlinkClr xmlns:ahyp="http://schemas.microsoft.com/office/drawing/2018/hyperlinkcolor" val="tx"/>
                    </a:ext>
                  </a:extLst>
                </a:hlinkClick>
              </a:rPr>
              <a:t>https://github.com/roblarsen</a:t>
            </a:r>
            <a:endParaRPr lang="en-US" sz="1600" dirty="0">
              <a:solidFill>
                <a:srgbClr val="00B0F0"/>
              </a:solidFill>
            </a:endParaRPr>
          </a:p>
          <a:p>
            <a:r>
              <a:rPr lang="en-US" sz="1600" dirty="0">
                <a:solidFill>
                  <a:srgbClr val="00B0F0"/>
                </a:solidFill>
                <a:hlinkClick r:id="rId5">
                  <a:extLst>
                    <a:ext uri="{A12FA001-AC4F-418D-AE19-62706E023703}">
                      <ahyp:hlinkClr xmlns:ahyp="http://schemas.microsoft.com/office/drawing/2018/hyperlinkcolor" val="tx"/>
                    </a:ext>
                  </a:extLst>
                </a:hlinkClick>
              </a:rPr>
              <a:t>https://www.linkedin.com/in/robreact/</a:t>
            </a:r>
            <a:endParaRPr lang="en-US" sz="1600" dirty="0">
              <a:solidFill>
                <a:srgbClr val="00B0F0"/>
              </a:solidFill>
            </a:endParaRPr>
          </a:p>
          <a:p>
            <a:r>
              <a:rPr lang="en-US" sz="1600" b="1" dirty="0"/>
              <a:t>Code and slides:</a:t>
            </a:r>
          </a:p>
          <a:p>
            <a:r>
              <a:rPr lang="en-US" sz="1600" b="1" dirty="0">
                <a:solidFill>
                  <a:srgbClr val="00B0F0"/>
                </a:solidFill>
                <a:hlinkClick r:id="rId6">
                  <a:extLst>
                    <a:ext uri="{A12FA001-AC4F-418D-AE19-62706E023703}">
                      <ahyp:hlinkClr xmlns:ahyp="http://schemas.microsoft.com/office/drawing/2018/hyperlinkcolor" val="tx"/>
                    </a:ext>
                  </a:extLst>
                </a:hlinkClick>
              </a:rPr>
              <a:t>https://github.com/roblarsen/introduction-to-svg</a:t>
            </a:r>
            <a:endParaRPr lang="en-US" sz="1600" b="1" dirty="0">
              <a:solidFill>
                <a:srgbClr val="00B0F0"/>
              </a:solidFill>
            </a:endParaRPr>
          </a:p>
          <a:p>
            <a:endParaRPr lang="en-US" b="1" dirty="0"/>
          </a:p>
          <a:p>
            <a:endParaRPr lang="en-US" dirty="0"/>
          </a:p>
        </p:txBody>
      </p:sp>
      <p:sp>
        <p:nvSpPr>
          <p:cNvPr id="6" name="Slide Number Placeholder 5">
            <a:extLst>
              <a:ext uri="{FF2B5EF4-FFF2-40B4-BE49-F238E27FC236}">
                <a16:creationId xmlns:a16="http://schemas.microsoft.com/office/drawing/2014/main" id="{4C127D99-645F-4FCF-9573-FDFE2A344FA9}"/>
              </a:ext>
            </a:extLst>
          </p:cNvPr>
          <p:cNvSpPr>
            <a:spLocks noGrp="1"/>
          </p:cNvSpPr>
          <p:nvPr>
            <p:ph type="sldNum" sz="quarter" idx="12"/>
          </p:nvPr>
        </p:nvSpPr>
        <p:spPr>
          <a:xfrm>
            <a:off x="9579428" y="6356350"/>
            <a:ext cx="1774371" cy="365125"/>
          </a:xfrm>
        </p:spPr>
        <p:txBody>
          <a:bodyPr/>
          <a:lstStyle/>
          <a:p>
            <a:fld id="{A49DFD55-3C28-40EF-9E31-A92D2E4017FF}" type="slidenum">
              <a:rPr lang="en-US" smtClean="0"/>
              <a:pPr/>
              <a:t>27</a:t>
            </a:fld>
            <a:endParaRPr lang="en-US" dirty="0"/>
          </a:p>
        </p:txBody>
      </p:sp>
    </p:spTree>
    <p:extLst>
      <p:ext uri="{BB962C8B-B14F-4D97-AF65-F5344CB8AC3E}">
        <p14:creationId xmlns:p14="http://schemas.microsoft.com/office/powerpoint/2010/main" val="19697875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F5859-10C9-4588-9727-B9362E26C29D}"/>
              </a:ext>
            </a:extLst>
          </p:cNvPr>
          <p:cNvSpPr>
            <a:spLocks noGrp="1"/>
          </p:cNvSpPr>
          <p:nvPr>
            <p:ph type="title"/>
          </p:nvPr>
        </p:nvSpPr>
        <p:spPr>
          <a:xfrm>
            <a:off x="1322318" y="268360"/>
            <a:ext cx="7288282" cy="2121177"/>
          </a:xfrm>
        </p:spPr>
        <p:txBody>
          <a:bodyPr anchor="b">
            <a:normAutofit/>
          </a:bodyPr>
          <a:lstStyle/>
          <a:p>
            <a:r>
              <a:rPr lang="en-US" dirty="0"/>
              <a:t>What we’ll cover</a:t>
            </a:r>
          </a:p>
        </p:txBody>
      </p:sp>
      <p:sp>
        <p:nvSpPr>
          <p:cNvPr id="3" name="Content Placeholder 2">
            <a:extLst>
              <a:ext uri="{FF2B5EF4-FFF2-40B4-BE49-F238E27FC236}">
                <a16:creationId xmlns:a16="http://schemas.microsoft.com/office/drawing/2014/main" id="{5671D7E5-EF66-4BCD-8DAA-E9061157F0BE}"/>
              </a:ext>
            </a:extLst>
          </p:cNvPr>
          <p:cNvSpPr>
            <a:spLocks noGrp="1"/>
          </p:cNvSpPr>
          <p:nvPr>
            <p:ph sz="half" idx="2"/>
          </p:nvPr>
        </p:nvSpPr>
        <p:spPr>
          <a:xfrm>
            <a:off x="1322388" y="2763078"/>
            <a:ext cx="7288212" cy="3407051"/>
          </a:xfrm>
        </p:spPr>
        <p:txBody>
          <a:bodyPr>
            <a:normAutofit/>
          </a:bodyPr>
          <a:lstStyle/>
          <a:p>
            <a:pPr marL="285750" indent="-285750">
              <a:buFont typeface="Arial" panose="020B0604020202020204" pitchFamily="34" charset="0"/>
              <a:buChar char="•"/>
            </a:pPr>
            <a:r>
              <a:rPr lang="en-US" dirty="0"/>
              <a:t>What the </a:t>
            </a:r>
            <a:r>
              <a:rPr lang="en-US" dirty="0">
                <a:latin typeface="Consolas" panose="020B0609020204030204" pitchFamily="49" charset="0"/>
              </a:rPr>
              <a:t>&lt;path&gt; </a:t>
            </a:r>
            <a:r>
              <a:rPr lang="en-US" dirty="0"/>
              <a:t>element is and why it's the most important element in SVG.</a:t>
            </a:r>
          </a:p>
          <a:p>
            <a:pPr marL="285750" indent="-285750">
              <a:buFont typeface="Arial" panose="020B0604020202020204" pitchFamily="34" charset="0"/>
              <a:buChar char="•"/>
            </a:pPr>
            <a:r>
              <a:rPr lang="en-US" dirty="0"/>
              <a:t>How to read the commands in the powerful </a:t>
            </a:r>
            <a:r>
              <a:rPr lang="en-US" dirty="0">
                <a:latin typeface="Consolas" panose="020B0609020204030204" pitchFamily="49" charset="0"/>
              </a:rPr>
              <a:t>d</a:t>
            </a:r>
            <a:r>
              <a:rPr lang="en-US" dirty="0"/>
              <a:t> attribute</a:t>
            </a:r>
          </a:p>
          <a:p>
            <a:pPr marL="285750" indent="-285750">
              <a:buFont typeface="Arial" panose="020B0604020202020204" pitchFamily="34" charset="0"/>
              <a:buChar char="•"/>
            </a:pPr>
            <a:r>
              <a:rPr lang="en-US" dirty="0"/>
              <a:t>Key commands for moving, drawing lines, and creating curves</a:t>
            </a:r>
          </a:p>
        </p:txBody>
      </p:sp>
      <p:sp>
        <p:nvSpPr>
          <p:cNvPr id="5" name="Slide Number Placeholder 5">
            <a:extLst>
              <a:ext uri="{FF2B5EF4-FFF2-40B4-BE49-F238E27FC236}">
                <a16:creationId xmlns:a16="http://schemas.microsoft.com/office/drawing/2014/main" id="{B02A8827-B1A1-2D2F-D6DD-E886B886C43E}"/>
              </a:ext>
            </a:extLst>
          </p:cNvPr>
          <p:cNvSpPr>
            <a:spLocks noGrp="1"/>
          </p:cNvSpPr>
          <p:nvPr>
            <p:ph type="sldNum" sz="quarter" idx="12"/>
          </p:nvPr>
        </p:nvSpPr>
        <p:spPr>
          <a:xfrm>
            <a:off x="10373350" y="6356349"/>
            <a:ext cx="987552" cy="365125"/>
          </a:xfrm>
        </p:spPr>
        <p:txBody>
          <a:bodyPr anchor="ctr">
            <a:normAutofit/>
          </a:bodyPr>
          <a:lstStyle/>
          <a:p>
            <a:pPr>
              <a:spcAft>
                <a:spcPts val="600"/>
              </a:spcAft>
            </a:pPr>
            <a:fld id="{A49DFD55-3C28-40EF-9E31-A92D2E4017FF}" type="slidenum">
              <a:rPr lang="en-US" smtClean="0"/>
              <a:pPr>
                <a:spcAft>
                  <a:spcPts val="600"/>
                </a:spcAft>
              </a:pPr>
              <a:t>3</a:t>
            </a:fld>
            <a:endParaRPr lang="en-US"/>
          </a:p>
        </p:txBody>
      </p:sp>
    </p:spTree>
    <p:extLst>
      <p:ext uri="{BB962C8B-B14F-4D97-AF65-F5344CB8AC3E}">
        <p14:creationId xmlns:p14="http://schemas.microsoft.com/office/powerpoint/2010/main" val="17132195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28DBD1-DB29-D44F-FD5A-3071BB37EF37}"/>
              </a:ext>
            </a:extLst>
          </p:cNvPr>
          <p:cNvSpPr>
            <a:spLocks noGrp="1"/>
          </p:cNvSpPr>
          <p:nvPr>
            <p:ph type="ctrTitle"/>
          </p:nvPr>
        </p:nvSpPr>
        <p:spPr>
          <a:xfrm>
            <a:off x="6441918" y="3329790"/>
            <a:ext cx="5096939" cy="3200400"/>
          </a:xfrm>
        </p:spPr>
        <p:txBody>
          <a:bodyPr anchor="ctr">
            <a:normAutofit/>
          </a:bodyPr>
          <a:lstStyle/>
          <a:p>
            <a:r>
              <a:rPr lang="en-US" dirty="0"/>
              <a:t>The &lt;path&gt; element</a:t>
            </a:r>
          </a:p>
        </p:txBody>
      </p:sp>
    </p:spTree>
    <p:extLst>
      <p:ext uri="{BB962C8B-B14F-4D97-AF65-F5344CB8AC3E}">
        <p14:creationId xmlns:p14="http://schemas.microsoft.com/office/powerpoint/2010/main" val="6087961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321055C-5E33-5D21-2A6E-21827FA88ED3}"/>
              </a:ext>
            </a:extLst>
          </p:cNvPr>
          <p:cNvSpPr>
            <a:spLocks noGrp="1"/>
          </p:cNvSpPr>
          <p:nvPr>
            <p:ph type="title"/>
          </p:nvPr>
        </p:nvSpPr>
        <p:spPr>
          <a:xfrm>
            <a:off x="1333500" y="1020445"/>
            <a:ext cx="3439222" cy="1325563"/>
          </a:xfrm>
        </p:spPr>
        <p:txBody>
          <a:bodyPr anchor="b">
            <a:normAutofit/>
          </a:bodyPr>
          <a:lstStyle/>
          <a:p>
            <a:r>
              <a:rPr lang="en-US" dirty="0" err="1"/>
              <a:t>PAth.svg</a:t>
            </a:r>
            <a:endParaRPr lang="en-US" dirty="0"/>
          </a:p>
        </p:txBody>
      </p:sp>
      <p:sp>
        <p:nvSpPr>
          <p:cNvPr id="5" name="Slide Number Placeholder 4">
            <a:extLst>
              <a:ext uri="{FF2B5EF4-FFF2-40B4-BE49-F238E27FC236}">
                <a16:creationId xmlns:a16="http://schemas.microsoft.com/office/drawing/2014/main" id="{E74B0ADB-527F-A58C-9372-D8502ED6F918}"/>
              </a:ext>
            </a:extLst>
          </p:cNvPr>
          <p:cNvSpPr>
            <a:spLocks noGrp="1"/>
          </p:cNvSpPr>
          <p:nvPr>
            <p:ph type="sldNum" sz="quarter" idx="12"/>
          </p:nvPr>
        </p:nvSpPr>
        <p:spPr>
          <a:xfrm>
            <a:off x="10373350" y="6356349"/>
            <a:ext cx="987552" cy="365125"/>
          </a:xfrm>
        </p:spPr>
        <p:txBody>
          <a:bodyPr vert="horz" lIns="91440" tIns="45720" rIns="91440" bIns="45720" rtlCol="0" anchor="ctr">
            <a:normAutofit/>
          </a:bodyPr>
          <a:lstStyle/>
          <a:p>
            <a:pPr>
              <a:spcAft>
                <a:spcPts val="600"/>
              </a:spcAft>
            </a:pPr>
            <a:fld id="{A49DFD55-3C28-40EF-9E31-A92D2E4017FF}" type="slidenum">
              <a:rPr lang="en-US" smtClean="0"/>
              <a:pPr>
                <a:spcAft>
                  <a:spcPts val="600"/>
                </a:spcAft>
              </a:pPr>
              <a:t>5</a:t>
            </a:fld>
            <a:endParaRPr lang="en-US"/>
          </a:p>
        </p:txBody>
      </p:sp>
      <p:sp>
        <p:nvSpPr>
          <p:cNvPr id="7" name="TextBox 6">
            <a:extLst>
              <a:ext uri="{FF2B5EF4-FFF2-40B4-BE49-F238E27FC236}">
                <a16:creationId xmlns:a16="http://schemas.microsoft.com/office/drawing/2014/main" id="{FF583645-4D86-C672-C608-F8B01EE51EE0}"/>
              </a:ext>
            </a:extLst>
          </p:cNvPr>
          <p:cNvSpPr txBox="1"/>
          <p:nvPr/>
        </p:nvSpPr>
        <p:spPr>
          <a:xfrm>
            <a:off x="1322388" y="2763078"/>
            <a:ext cx="7256347" cy="3407051"/>
          </a:xfrm>
          <a:prstGeom prst="rect">
            <a:avLst/>
          </a:prstGeom>
        </p:spPr>
        <p:txBody>
          <a:bodyPr vert="horz" lIns="91440" tIns="45720" rIns="91440" bIns="45720" rtlCol="0">
            <a:normAutofit/>
          </a:bodyPr>
          <a:lstStyle/>
          <a:p>
            <a:pPr>
              <a:spcBef>
                <a:spcPts val="1000"/>
              </a:spcBef>
            </a:pPr>
            <a:endParaRPr lang="en-US" b="1" kern="1200" spc="50" baseline="0" dirty="0"/>
          </a:p>
        </p:txBody>
      </p:sp>
      <p:pic>
        <p:nvPicPr>
          <p:cNvPr id="6" name="Picture 5">
            <a:extLst>
              <a:ext uri="{FF2B5EF4-FFF2-40B4-BE49-F238E27FC236}">
                <a16:creationId xmlns:a16="http://schemas.microsoft.com/office/drawing/2014/main" id="{1DF97B35-A859-82E9-F8B5-1A0BA46BCDF2}"/>
              </a:ext>
            </a:extLst>
          </p:cNvPr>
          <p:cNvPicPr>
            <a:picLocks noChangeAspect="1"/>
          </p:cNvPicPr>
          <p:nvPr/>
        </p:nvPicPr>
        <p:blipFill>
          <a:blip r:embed="rId3"/>
          <a:stretch>
            <a:fillRect/>
          </a:stretch>
        </p:blipFill>
        <p:spPr>
          <a:xfrm>
            <a:off x="1322388" y="2535854"/>
            <a:ext cx="7788955" cy="3496535"/>
          </a:xfrm>
          <a:prstGeom prst="rect">
            <a:avLst/>
          </a:prstGeom>
        </p:spPr>
      </p:pic>
    </p:spTree>
    <p:extLst>
      <p:ext uri="{BB962C8B-B14F-4D97-AF65-F5344CB8AC3E}">
        <p14:creationId xmlns:p14="http://schemas.microsoft.com/office/powerpoint/2010/main" val="16581646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4B5661-31B1-EF1E-05C5-7D021960B68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9CC318A-041E-A968-0E5C-DF8A5CBF78CC}"/>
              </a:ext>
            </a:extLst>
          </p:cNvPr>
          <p:cNvSpPr>
            <a:spLocks noGrp="1"/>
          </p:cNvSpPr>
          <p:nvPr>
            <p:ph type="ctrTitle"/>
          </p:nvPr>
        </p:nvSpPr>
        <p:spPr>
          <a:xfrm>
            <a:off x="6991350" y="406400"/>
            <a:ext cx="4179570" cy="3457971"/>
          </a:xfrm>
        </p:spPr>
        <p:txBody>
          <a:bodyPr/>
          <a:lstStyle/>
          <a:p>
            <a:r>
              <a:rPr lang="en-US" dirty="0"/>
              <a:t>A Path you can Follow!</a:t>
            </a:r>
          </a:p>
        </p:txBody>
      </p:sp>
    </p:spTree>
    <p:extLst>
      <p:ext uri="{BB962C8B-B14F-4D97-AF65-F5344CB8AC3E}">
        <p14:creationId xmlns:p14="http://schemas.microsoft.com/office/powerpoint/2010/main" val="22242445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37C3A7-47B8-BEF7-31B9-79866ABBB15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9E3F92D-313D-7BED-2259-9423622E7783}"/>
              </a:ext>
            </a:extLst>
          </p:cNvPr>
          <p:cNvSpPr>
            <a:spLocks noGrp="1"/>
          </p:cNvSpPr>
          <p:nvPr>
            <p:ph type="title"/>
          </p:nvPr>
        </p:nvSpPr>
        <p:spPr>
          <a:xfrm>
            <a:off x="1333500" y="1020445"/>
            <a:ext cx="3439222" cy="1325563"/>
          </a:xfrm>
        </p:spPr>
        <p:txBody>
          <a:bodyPr anchor="b">
            <a:normAutofit/>
          </a:bodyPr>
          <a:lstStyle/>
          <a:p>
            <a:r>
              <a:rPr lang="en-US" dirty="0" err="1"/>
              <a:t>R.svg</a:t>
            </a:r>
            <a:endParaRPr lang="en-US" dirty="0"/>
          </a:p>
        </p:txBody>
      </p:sp>
      <p:sp>
        <p:nvSpPr>
          <p:cNvPr id="5" name="Slide Number Placeholder 4">
            <a:extLst>
              <a:ext uri="{FF2B5EF4-FFF2-40B4-BE49-F238E27FC236}">
                <a16:creationId xmlns:a16="http://schemas.microsoft.com/office/drawing/2014/main" id="{2E2A2A51-B397-52A5-24F9-11C84BABC92C}"/>
              </a:ext>
            </a:extLst>
          </p:cNvPr>
          <p:cNvSpPr>
            <a:spLocks noGrp="1"/>
          </p:cNvSpPr>
          <p:nvPr>
            <p:ph type="sldNum" sz="quarter" idx="12"/>
          </p:nvPr>
        </p:nvSpPr>
        <p:spPr>
          <a:xfrm>
            <a:off x="10373350" y="6356349"/>
            <a:ext cx="987552" cy="365125"/>
          </a:xfrm>
        </p:spPr>
        <p:txBody>
          <a:bodyPr vert="horz" lIns="91440" tIns="45720" rIns="91440" bIns="45720" rtlCol="0" anchor="ctr">
            <a:normAutofit/>
          </a:bodyPr>
          <a:lstStyle/>
          <a:p>
            <a:pPr>
              <a:spcAft>
                <a:spcPts val="600"/>
              </a:spcAft>
            </a:pPr>
            <a:fld id="{A49DFD55-3C28-40EF-9E31-A92D2E4017FF}" type="slidenum">
              <a:rPr lang="en-US" smtClean="0"/>
              <a:pPr>
                <a:spcAft>
                  <a:spcPts val="600"/>
                </a:spcAft>
              </a:pPr>
              <a:t>7</a:t>
            </a:fld>
            <a:endParaRPr lang="en-US"/>
          </a:p>
        </p:txBody>
      </p:sp>
      <p:sp>
        <p:nvSpPr>
          <p:cNvPr id="7" name="TextBox 6">
            <a:extLst>
              <a:ext uri="{FF2B5EF4-FFF2-40B4-BE49-F238E27FC236}">
                <a16:creationId xmlns:a16="http://schemas.microsoft.com/office/drawing/2014/main" id="{A7153446-EB35-A106-21C9-D4467682B78A}"/>
              </a:ext>
            </a:extLst>
          </p:cNvPr>
          <p:cNvSpPr txBox="1"/>
          <p:nvPr/>
        </p:nvSpPr>
        <p:spPr>
          <a:xfrm>
            <a:off x="1322388" y="2763078"/>
            <a:ext cx="7256347" cy="3407051"/>
          </a:xfrm>
          <a:prstGeom prst="rect">
            <a:avLst/>
          </a:prstGeom>
        </p:spPr>
        <p:txBody>
          <a:bodyPr vert="horz" lIns="91440" tIns="45720" rIns="91440" bIns="45720" rtlCol="0">
            <a:normAutofit/>
          </a:bodyPr>
          <a:lstStyle/>
          <a:p>
            <a:pPr>
              <a:spcBef>
                <a:spcPts val="1000"/>
              </a:spcBef>
            </a:pPr>
            <a:endParaRPr lang="en-US" b="1" kern="1200" spc="50" baseline="0" dirty="0"/>
          </a:p>
        </p:txBody>
      </p:sp>
      <p:pic>
        <p:nvPicPr>
          <p:cNvPr id="6" name="Picture 5">
            <a:extLst>
              <a:ext uri="{FF2B5EF4-FFF2-40B4-BE49-F238E27FC236}">
                <a16:creationId xmlns:a16="http://schemas.microsoft.com/office/drawing/2014/main" id="{D99B9809-A099-7136-51FA-71A3673AAC98}"/>
              </a:ext>
            </a:extLst>
          </p:cNvPr>
          <p:cNvPicPr>
            <a:picLocks noChangeAspect="1"/>
          </p:cNvPicPr>
          <p:nvPr/>
        </p:nvPicPr>
        <p:blipFill>
          <a:blip r:embed="rId3"/>
          <a:stretch>
            <a:fillRect/>
          </a:stretch>
        </p:blipFill>
        <p:spPr>
          <a:xfrm>
            <a:off x="1333500" y="2763077"/>
            <a:ext cx="9402747" cy="2853951"/>
          </a:xfrm>
          <a:prstGeom prst="rect">
            <a:avLst/>
          </a:prstGeom>
        </p:spPr>
      </p:pic>
    </p:spTree>
    <p:extLst>
      <p:ext uri="{BB962C8B-B14F-4D97-AF65-F5344CB8AC3E}">
        <p14:creationId xmlns:p14="http://schemas.microsoft.com/office/powerpoint/2010/main" val="11251251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6C97BE-403B-122E-90D1-2788978A0B6F}"/>
              </a:ext>
            </a:extLst>
          </p:cNvPr>
          <p:cNvSpPr>
            <a:spLocks noGrp="1"/>
          </p:cNvSpPr>
          <p:nvPr>
            <p:ph type="ctrTitle"/>
          </p:nvPr>
        </p:nvSpPr>
        <p:spPr>
          <a:xfrm>
            <a:off x="6991350" y="406400"/>
            <a:ext cx="4179570" cy="3457971"/>
          </a:xfrm>
        </p:spPr>
        <p:txBody>
          <a:bodyPr/>
          <a:lstStyle/>
          <a:p>
            <a:r>
              <a:rPr lang="en-US" dirty="0"/>
              <a:t>Bezier curves</a:t>
            </a:r>
          </a:p>
        </p:txBody>
      </p:sp>
    </p:spTree>
    <p:extLst>
      <p:ext uri="{BB962C8B-B14F-4D97-AF65-F5344CB8AC3E}">
        <p14:creationId xmlns:p14="http://schemas.microsoft.com/office/powerpoint/2010/main" val="3346967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12F9AE-5AA0-AAD6-415F-CED2E7719E54}"/>
              </a:ext>
            </a:extLst>
          </p:cNvPr>
          <p:cNvSpPr>
            <a:spLocks noGrp="1"/>
          </p:cNvSpPr>
          <p:nvPr>
            <p:ph type="title"/>
          </p:nvPr>
        </p:nvSpPr>
        <p:spPr>
          <a:xfrm>
            <a:off x="1322318" y="268361"/>
            <a:ext cx="7288282" cy="787554"/>
          </a:xfrm>
        </p:spPr>
        <p:txBody>
          <a:bodyPr/>
          <a:lstStyle/>
          <a:p>
            <a:r>
              <a:rPr lang="en-US" dirty="0"/>
              <a:t>Bezier curves</a:t>
            </a:r>
          </a:p>
        </p:txBody>
      </p:sp>
      <p:sp>
        <p:nvSpPr>
          <p:cNvPr id="3" name="Content Placeholder 2">
            <a:extLst>
              <a:ext uri="{FF2B5EF4-FFF2-40B4-BE49-F238E27FC236}">
                <a16:creationId xmlns:a16="http://schemas.microsoft.com/office/drawing/2014/main" id="{61416E14-AD50-0ED3-D252-391DD59DAD01}"/>
              </a:ext>
            </a:extLst>
          </p:cNvPr>
          <p:cNvSpPr>
            <a:spLocks noGrp="1"/>
          </p:cNvSpPr>
          <p:nvPr>
            <p:ph sz="half" idx="2"/>
          </p:nvPr>
        </p:nvSpPr>
        <p:spPr>
          <a:xfrm>
            <a:off x="1322388" y="1382486"/>
            <a:ext cx="7288212" cy="4787643"/>
          </a:xfrm>
        </p:spPr>
        <p:txBody>
          <a:bodyPr>
            <a:normAutofit/>
          </a:bodyPr>
          <a:lstStyle/>
          <a:p>
            <a:r>
              <a:rPr lang="en-US" b="0" dirty="0"/>
              <a:t>In SVG, a </a:t>
            </a:r>
            <a:r>
              <a:rPr lang="en-US" b="0" dirty="0" err="1"/>
              <a:t>Bézier</a:t>
            </a:r>
            <a:r>
              <a:rPr lang="en-US" b="0" dirty="0"/>
              <a:t> curve is a smooth, curved line defined by a set of points. These points are not all on the curve itself; some act as "control points" that influence its shape.</a:t>
            </a:r>
          </a:p>
          <a:p>
            <a:r>
              <a:rPr lang="en-US" dirty="0"/>
              <a:t>Types of Points</a:t>
            </a:r>
          </a:p>
          <a:p>
            <a:r>
              <a:rPr lang="en-US" b="0" dirty="0"/>
              <a:t>There are two main types of points used to define a </a:t>
            </a:r>
            <a:r>
              <a:rPr lang="en-US" b="0" dirty="0" err="1"/>
              <a:t>Bézier</a:t>
            </a:r>
            <a:r>
              <a:rPr lang="en-US" b="0" dirty="0"/>
              <a:t> curve:</a:t>
            </a:r>
          </a:p>
          <a:p>
            <a:r>
              <a:rPr lang="en-US" dirty="0"/>
              <a:t>Anchor Points: </a:t>
            </a:r>
            <a:r>
              <a:rPr lang="en-US" b="0" dirty="0"/>
              <a:t>These are the start and end points of the curve. The curve will always pass directly through these points.</a:t>
            </a:r>
          </a:p>
          <a:p>
            <a:r>
              <a:rPr lang="en-US" dirty="0"/>
              <a:t>Control Points: </a:t>
            </a:r>
            <a:r>
              <a:rPr lang="en-US" b="0" dirty="0"/>
              <a:t>These are points that are not on the curve itself. They act like magnets, pulling the curve towards them and defining its shape, direction, and steepness. Think of them as handles you can pull to bend the line.</a:t>
            </a:r>
          </a:p>
        </p:txBody>
      </p:sp>
      <p:sp>
        <p:nvSpPr>
          <p:cNvPr id="4" name="Slide Number Placeholder 3">
            <a:extLst>
              <a:ext uri="{FF2B5EF4-FFF2-40B4-BE49-F238E27FC236}">
                <a16:creationId xmlns:a16="http://schemas.microsoft.com/office/drawing/2014/main" id="{5588BC4C-D5DE-1145-B317-3691CEBC0522}"/>
              </a:ext>
            </a:extLst>
          </p:cNvPr>
          <p:cNvSpPr>
            <a:spLocks noGrp="1"/>
          </p:cNvSpPr>
          <p:nvPr>
            <p:ph type="sldNum" sz="quarter" idx="12"/>
          </p:nvPr>
        </p:nvSpPr>
        <p:spPr/>
        <p:txBody>
          <a:bodyPr/>
          <a:lstStyle/>
          <a:p>
            <a:fld id="{A49DFD55-3C28-40EF-9E31-A92D2E4017FF}" type="slidenum">
              <a:rPr lang="en-US" smtClean="0"/>
              <a:pPr/>
              <a:t>9</a:t>
            </a:fld>
            <a:endParaRPr lang="en-US" dirty="0"/>
          </a:p>
        </p:txBody>
      </p:sp>
    </p:spTree>
    <p:extLst>
      <p:ext uri="{BB962C8B-B14F-4D97-AF65-F5344CB8AC3E}">
        <p14:creationId xmlns:p14="http://schemas.microsoft.com/office/powerpoint/2010/main" val="3216215079"/>
      </p:ext>
    </p:extLst>
  </p:cSld>
  <p:clrMapOvr>
    <a:masterClrMapping/>
  </p:clrMapOvr>
</p:sld>
</file>

<file path=ppt/theme/theme1.xml><?xml version="1.0" encoding="utf-8"?>
<a:theme xmlns:a="http://schemas.openxmlformats.org/drawingml/2006/main" name="Custom">
  <a:themeElements>
    <a:clrScheme name="Custom 149">
      <a:dk1>
        <a:sysClr val="windowText" lastClr="000000"/>
      </a:dk1>
      <a:lt1>
        <a:sysClr val="window" lastClr="FFFFFF"/>
      </a:lt1>
      <a:dk2>
        <a:srgbClr val="44546A"/>
      </a:dk2>
      <a:lt2>
        <a:srgbClr val="E7E6E6"/>
      </a:lt2>
      <a:accent1>
        <a:srgbClr val="E9E6D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56">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ustom" id="{F85C13B5-8B75-4CB8-BA5E-9CAC0747196D}" vid="{617487EE-AB70-4C55-8A81-E6744CC4A2C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EDE3176-A15D-46A3-BDDB-64A0D736322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49168DCE-134F-4610-A6AA-88CEBE8D71D2}">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CABF691C-888B-4061-8A6F-D5CE84A0254B}">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{081AA32B-B830-4218-9103-70EFAC83733E}TF7521aafa-c748-4c40-a498-ba511be234dc0ce54cb2_win32-34d1ea855d09</Template>
  <TotalTime>6057</TotalTime>
  <Words>1630</Words>
  <Application>Microsoft Office PowerPoint</Application>
  <PresentationFormat>Widescreen</PresentationFormat>
  <Paragraphs>174</Paragraphs>
  <Slides>27</Slides>
  <Notes>24</Notes>
  <HiddenSlides>0</HiddenSlides>
  <MMClips>1</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0</vt:i4>
      </vt:variant>
      <vt:variant>
        <vt:lpstr>Slide Titles</vt:lpstr>
      </vt:variant>
      <vt:variant>
        <vt:i4>27</vt:i4>
      </vt:variant>
    </vt:vector>
  </HeadingPairs>
  <TitlesOfParts>
    <vt:vector size="32" baseType="lpstr">
      <vt:lpstr>Arial</vt:lpstr>
      <vt:lpstr>Calibri</vt:lpstr>
      <vt:lpstr>Consolas</vt:lpstr>
      <vt:lpstr>Tenorite</vt:lpstr>
      <vt:lpstr>Custom</vt:lpstr>
      <vt:lpstr>Intro to SVG Part 3: Introducing paths</vt:lpstr>
      <vt:lpstr>Rob Larsen</vt:lpstr>
      <vt:lpstr>What we’ll cover</vt:lpstr>
      <vt:lpstr>The &lt;path&gt; element</vt:lpstr>
      <vt:lpstr>PAth.svg</vt:lpstr>
      <vt:lpstr>A Path you can Follow!</vt:lpstr>
      <vt:lpstr>R.svg</vt:lpstr>
      <vt:lpstr>Bezier curves</vt:lpstr>
      <vt:lpstr>Bezier curves</vt:lpstr>
      <vt:lpstr>Bezier curves</vt:lpstr>
      <vt:lpstr>Translated</vt:lpstr>
      <vt:lpstr>Translated</vt:lpstr>
      <vt:lpstr>USER UNITS</vt:lpstr>
      <vt:lpstr>The ViewBox</vt:lpstr>
      <vt:lpstr>Coordinates-2up.svg</vt:lpstr>
      <vt:lpstr>1x and 2x viewport examples </vt:lpstr>
      <vt:lpstr>Playing with the ViewBox</vt:lpstr>
      <vt:lpstr>Viewbox anatomy</vt:lpstr>
      <vt:lpstr>Viewbox-demo-2.html</vt:lpstr>
      <vt:lpstr>The baseline image</vt:lpstr>
      <vt:lpstr>Positive 25 unit offset</vt:lpstr>
      <vt:lpstr>Negative 25 unit offset</vt:lpstr>
      <vt:lpstr>50% ViewBox height and width </vt:lpstr>
      <vt:lpstr>Viewbox-demo-2.html</vt:lpstr>
      <vt:lpstr>Viewbox demo</vt:lpstr>
      <vt:lpstr>What we’ve learned</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Rob Larsen</dc:creator>
  <cp:lastModifiedBy>Rob Larsen</cp:lastModifiedBy>
  <cp:revision>6</cp:revision>
  <dcterms:created xsi:type="dcterms:W3CDTF">2025-06-17T22:55:59Z</dcterms:created>
  <dcterms:modified xsi:type="dcterms:W3CDTF">2025-09-19T15:40:38Z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